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3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5" r:id="rId5"/>
    <p:sldMasterId id="2147483680" r:id="rId6"/>
    <p:sldMasterId id="2147483743" r:id="rId7"/>
  </p:sldMasterIdLst>
  <p:notesMasterIdLst>
    <p:notesMasterId r:id="rId25"/>
  </p:notesMasterIdLst>
  <p:handoutMasterIdLst>
    <p:handoutMasterId r:id="rId26"/>
  </p:handoutMasterIdLst>
  <p:sldIdLst>
    <p:sldId id="362" r:id="rId8"/>
    <p:sldId id="389" r:id="rId9"/>
    <p:sldId id="405" r:id="rId10"/>
    <p:sldId id="377" r:id="rId11"/>
    <p:sldId id="388" r:id="rId12"/>
    <p:sldId id="395" r:id="rId13"/>
    <p:sldId id="385" r:id="rId14"/>
    <p:sldId id="382" r:id="rId15"/>
    <p:sldId id="402" r:id="rId16"/>
    <p:sldId id="404" r:id="rId17"/>
    <p:sldId id="397" r:id="rId18"/>
    <p:sldId id="401" r:id="rId19"/>
    <p:sldId id="309" r:id="rId20"/>
    <p:sldId id="366" r:id="rId21"/>
    <p:sldId id="400" r:id="rId22"/>
    <p:sldId id="310" r:id="rId23"/>
    <p:sldId id="34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768" userDrawn="1">
          <p15:clr>
            <a:srgbClr val="000000"/>
          </p15:clr>
        </p15:guide>
        <p15:guide id="3" pos="456" userDrawn="1">
          <p15:clr>
            <a:srgbClr val="A4A3A4"/>
          </p15:clr>
        </p15:guide>
        <p15:guide id="4" pos="72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0553"/>
    <a:srgbClr val="7BEBD8"/>
    <a:srgbClr val="6C92E1"/>
    <a:srgbClr val="8335E5"/>
    <a:srgbClr val="6B8DE1"/>
    <a:srgbClr val="6313DC"/>
    <a:srgbClr val="1E3ADA"/>
    <a:srgbClr val="7D4BC9"/>
    <a:srgbClr val="16286E"/>
    <a:srgbClr val="6524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54" autoAdjust="0"/>
    <p:restoredTop sz="94652" autoAdjust="0"/>
  </p:normalViewPr>
  <p:slideViewPr>
    <p:cSldViewPr snapToGrid="0" showGuides="1">
      <p:cViewPr varScale="1">
        <p:scale>
          <a:sx n="96" d="100"/>
          <a:sy n="96" d="100"/>
        </p:scale>
        <p:origin x="90" y="276"/>
      </p:cViewPr>
      <p:guideLst>
        <p:guide orient="horz" pos="2064"/>
        <p:guide pos="3768"/>
        <p:guide pos="456"/>
        <p:guide pos="72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AF506F9-91AB-457B-A321-BA32DFC452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71BC67-B9B6-41AE-BB4E-51234F2098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9C063D-436A-410C-A490-190D73BB5D3E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E2BB79-F5ED-4C7F-A869-D9A323F2CA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0207CB-184F-4400-BBE4-E0B71DE062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28996C-DF1E-45F4-80FD-86472FDB10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6848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8BDD7-4F37-46AB-9A13-BF4D77EDD71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8F48A-6110-47DA-8521-A1D1FFD22FE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9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DF8F48A-6110-47DA-8521-A1D1FFD22FE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9867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0BBB5-FEB0-47AD-A01D-A9D346203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07C41-C17D-4E84-B9CC-CA142B94C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5F25D-6082-47DE-9B2C-675944DD1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4B0FF-3B25-4E5C-A0A7-4E1636362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77007-1A01-499B-ACAD-C9F9C20B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62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81C24-32F4-4208-B651-CDCBFCD0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74779-B577-461F-A409-71F6A5A11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044BD-4FA0-432C-95D7-517D2DE8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7F283-FE61-4C9A-9E39-74D429C58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B807-6FE9-4E47-846B-BCB39B7A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98557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5EA40962-D6F9-CBBE-FF2C-4EC3830F9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 flipV="1">
            <a:off x="0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: Shape 59">
            <a:extLst>
              <a:ext uri="{FF2B5EF4-FFF2-40B4-BE49-F238E27FC236}">
                <a16:creationId xmlns:a16="http://schemas.microsoft.com/office/drawing/2014/main" id="{EC816DDB-9EA2-DF6E-AAED-1B18863E5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A04F26B9-B28E-8D10-94D1-04FE26C51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693958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4947CEF4-1632-7EBE-80C3-C52AE183F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693958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8202" y="2160856"/>
            <a:ext cx="6735597" cy="2536289"/>
          </a:xfrm>
        </p:spPr>
        <p:txBody>
          <a:bodyPr lIns="0" tIns="0" rIns="0" bIns="0" anchor="ctr">
            <a:no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AE61E74D-D5FA-5080-2F53-0087775B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Freeform: Shape 59">
            <a:extLst>
              <a:ext uri="{FF2B5EF4-FFF2-40B4-BE49-F238E27FC236}">
                <a16:creationId xmlns:a16="http://schemas.microsoft.com/office/drawing/2014/main" id="{470C155E-4CCC-564B-027C-CDC41E373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7285D770-FD07-EC97-B009-40BA4F4D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: Shape 9">
            <a:extLst>
              <a:ext uri="{FF2B5EF4-FFF2-40B4-BE49-F238E27FC236}">
                <a16:creationId xmlns:a16="http://schemas.microsoft.com/office/drawing/2014/main" id="{9F696CCD-6826-7E03-C9F2-76B5BC139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1A24A50-A008-86B3-5F54-E8B7B3A9C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Freeform: Shape 59">
            <a:extLst>
              <a:ext uri="{FF2B5EF4-FFF2-40B4-BE49-F238E27FC236}">
                <a16:creationId xmlns:a16="http://schemas.microsoft.com/office/drawing/2014/main" id="{C476D228-FB57-F7F8-C68A-E3413EFE8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702662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03673381-EECC-4D46-EDE7-C5E028BE1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: Shape 9">
            <a:extLst>
              <a:ext uri="{FF2B5EF4-FFF2-40B4-BE49-F238E27FC236}">
                <a16:creationId xmlns:a16="http://schemas.microsoft.com/office/drawing/2014/main" id="{4441DE95-147E-9B38-A464-7A9CF35CE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693958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16029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CAAAA72-0635-9135-A730-ECC45A4397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78F1E9F-8DC0-3F47-3713-0A6BECA4A23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42963" y="2483403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5229F71-3CE4-1A56-A454-B19344890E2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384268" y="2308163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12F71417-AF87-8BCD-86C2-D6D8455F675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84403" y="3221092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7EF0D168-760E-3567-B5E3-6EB79B152A5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421805" y="2483403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0ECA0-C9A9-7F6F-DDEE-49117E596C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962577" y="2308163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id="{CB9C6248-FAAF-2686-9707-F8099CFE546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962712" y="3221092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C9235EC0-5363-881D-ECDD-99F83432317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994871" y="2483403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03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787FA2C-E603-94B3-BA10-F6645705849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535137" y="2308163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7664AE50-9F09-679F-6A2C-FCFE2305B0FB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8541021" y="3221092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091BDB1-D06A-F20F-BD0A-FA4BEE12E67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42963" y="4344531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04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4B2A11E-0D27-4D46-A91D-448866797E4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384268" y="4174631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ABE6E289-1987-1965-BF2F-9BA862779B9C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1384403" y="5087560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35A2DADA-11CE-0CFF-67A5-C675A9F7976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421805" y="4344531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05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89CDCE3-2BC6-3295-3B7D-D64BF96C545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962577" y="4174631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CD76792D-C530-0E2F-8D16-3B89EFFB4FF6}"/>
              </a:ext>
            </a:extLst>
          </p:cNvPr>
          <p:cNvSpPr>
            <a:spLocks noGrp="1"/>
          </p:cNvSpPr>
          <p:nvPr>
            <p:ph idx="25"/>
          </p:nvPr>
        </p:nvSpPr>
        <p:spPr>
          <a:xfrm>
            <a:off x="4962712" y="5087560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436CB067-7239-D038-646D-52E7105AE7E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994871" y="4344531"/>
            <a:ext cx="434758" cy="385763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GB"/>
              <a:t>06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BA33470-6404-0E70-04B0-CDCAA18D436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535137" y="4174631"/>
            <a:ext cx="2812863" cy="78896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800" baseline="0">
                <a:latin typeface="+mj-lt"/>
                <a:ea typeface="+mj-ea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8" name="Content Placeholder 2">
            <a:extLst>
              <a:ext uri="{FF2B5EF4-FFF2-40B4-BE49-F238E27FC236}">
                <a16:creationId xmlns:a16="http://schemas.microsoft.com/office/drawing/2014/main" id="{068F9459-BC8A-0B9B-0553-20FAA0BDB905}"/>
              </a:ext>
            </a:extLst>
          </p:cNvPr>
          <p:cNvSpPr>
            <a:spLocks noGrp="1"/>
          </p:cNvSpPr>
          <p:nvPr>
            <p:ph idx="28"/>
          </p:nvPr>
        </p:nvSpPr>
        <p:spPr>
          <a:xfrm>
            <a:off x="8541021" y="5087560"/>
            <a:ext cx="2812594" cy="7205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spcBef>
                <a:spcPts val="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91D491-74AF-1110-DE2A-F94B0F8C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7687739-4F1B-4886-C248-53466C296513}"/>
              </a:ext>
            </a:extLst>
          </p:cNvPr>
          <p:cNvSpPr>
            <a:spLocks noGrp="1"/>
          </p:cNvSpPr>
          <p:nvPr>
            <p:ph type="dt" sz="half" idx="42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578B1-7D93-F923-4A39-FF6F2B37E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3E59676-000B-23C4-A79E-6F7EF618E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8FF8B4-211F-D599-8942-4CEA19F21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F73199D-15C0-5009-084E-702074F04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B3DC668-E35A-3B70-A10C-247B5A01B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81410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CAAAA72-0635-9135-A730-ECC45A4397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6F79B09-7D88-8381-B406-AFD71843F9C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4000" y="2197099"/>
            <a:ext cx="10504000" cy="3774117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5D5E2D8-F574-39FC-A2DB-A1AE4B9666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74751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91D491-74AF-1110-DE2A-F94B0F8C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578B1-7D93-F923-4A39-FF6F2B37E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3E59676-000B-23C4-A79E-6F7EF618E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8FF8B4-211F-D599-8942-4CEA19F21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F73199D-15C0-5009-084E-702074F04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B3DC668-E35A-3B70-A10C-247B5A01B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47703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323949A-41F3-9274-96B9-AE55D20E7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73CEA9-5FE2-4144-7BCF-29CF17143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00" y="1474839"/>
            <a:ext cx="10504000" cy="455124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13246-8EC0-8C70-3F45-8768D7C5F7C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650C69B-A152-BD06-9047-9F7118B5F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7912CA5-005B-5D63-2624-E78C51C2E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Freeform: Shape 59">
            <a:extLst>
              <a:ext uri="{FF2B5EF4-FFF2-40B4-BE49-F238E27FC236}">
                <a16:creationId xmlns:a16="http://schemas.microsoft.com/office/drawing/2014/main" id="{693E4553-C52A-1094-51E7-50535E769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19C42F7F-708C-263A-B3B6-00E85FDE0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12D9E626-EA86-5127-0C73-7BCA5CC97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: Shape 59">
            <a:extLst>
              <a:ext uri="{FF2B5EF4-FFF2-40B4-BE49-F238E27FC236}">
                <a16:creationId xmlns:a16="http://schemas.microsoft.com/office/drawing/2014/main" id="{E36196F9-2EDE-D6C7-C18F-0CA6607F6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07382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-1424940"/>
            <a:ext cx="10515600" cy="1325880"/>
          </a:xfrm>
        </p:spPr>
        <p:txBody>
          <a:bodyPr anchor="ctr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0143AB-871B-A40A-4ABF-203E36300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800" y="313467"/>
            <a:ext cx="11554400" cy="550700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213731-C6F5-8BF4-CFFA-DB6F3E7CBA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7518267-D602-CAB2-16AC-CF280D72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6B0E37-DA37-08EC-5352-201C4409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8144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17031" y="977462"/>
            <a:ext cx="6357939" cy="1639640"/>
          </a:xfrm>
        </p:spPr>
        <p:txBody>
          <a:bodyPr lIns="0" tIns="0" rIns="0" bIns="0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0179A78-77A7-2005-19C5-C07E817AB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7030" y="3178628"/>
            <a:ext cx="6357939" cy="2847451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 algn="ctr">
              <a:buNone/>
              <a:defRPr sz="1200"/>
            </a:lvl2pPr>
            <a:lvl3pPr marL="914400" indent="0" algn="ctr">
              <a:buNone/>
              <a:defRPr sz="1100"/>
            </a:lvl3pPr>
            <a:lvl4pPr marL="1371600" indent="0" algn="ctr">
              <a:buNone/>
              <a:defRPr sz="1050"/>
            </a:lvl4pPr>
            <a:lvl5pPr marL="1828800" indent="0" algn="ctr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D3A9C5A-2E4F-8513-3BB5-484AF6AB01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271FE74-F4ED-F522-8E6C-987B7D926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64DB04A-B800-A67D-2202-5E3127DE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78FE1527-C73A-10FD-DC23-1B90C0C20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594723" cy="12187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9606E1E0-F3DA-894A-2D3C-A22A48141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218702"/>
            <a:ext cx="592750" cy="3553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037B66F-8A88-B401-B56A-B1819D1B7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772126"/>
            <a:ext cx="592750" cy="20858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8B4A883-7D2B-B3A4-E71C-97A5282E4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6189" y="-1"/>
            <a:ext cx="589758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59">
            <a:extLst>
              <a:ext uri="{FF2B5EF4-FFF2-40B4-BE49-F238E27FC236}">
                <a16:creationId xmlns:a16="http://schemas.microsoft.com/office/drawing/2014/main" id="{33DD5763-4396-FB3F-84CF-397FE27E1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5880326"/>
            <a:ext cx="592750" cy="977674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: Shape 59">
            <a:extLst>
              <a:ext uri="{FF2B5EF4-FFF2-40B4-BE49-F238E27FC236}">
                <a16:creationId xmlns:a16="http://schemas.microsoft.com/office/drawing/2014/main" id="{79FFE37C-246F-C521-201C-7A3929C75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606189" y="0"/>
            <a:ext cx="593702" cy="977674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F03D9D30-3DEA-8443-E734-46EB19A66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6192" y="2076566"/>
            <a:ext cx="589753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CFF138E9-CABA-E863-0725-2AF946DDF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6189" y="5633579"/>
            <a:ext cx="589755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09168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6">
            <a:extLst>
              <a:ext uri="{FF2B5EF4-FFF2-40B4-BE49-F238E27FC236}">
                <a16:creationId xmlns:a16="http://schemas.microsoft.com/office/drawing/2014/main" id="{0BBEF3D7-DB5B-7581-44D1-A96990F4C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3479693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0" name="Freeform: Shape 59">
            <a:extLst>
              <a:ext uri="{FF2B5EF4-FFF2-40B4-BE49-F238E27FC236}">
                <a16:creationId xmlns:a16="http://schemas.microsoft.com/office/drawing/2014/main" id="{AA1200B2-C1B6-992C-FCB0-92D95EFEB4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72519" y="6473316"/>
            <a:ext cx="312166" cy="45720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3F37E9B1-B103-4DC6-4C5C-CBAE64410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416414" y="4574669"/>
            <a:ext cx="312165" cy="42544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ACE39DDF-DFF5-AB6F-F487-951C570FC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290193" y="5956192"/>
            <a:ext cx="311360" cy="1492256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67BD2-62D0-543A-E4EC-DB0D7C8A1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836" y="2385976"/>
            <a:ext cx="5464817" cy="245479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20CB7A08-999A-FAF6-CC22-3A805F7905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1001B33-CCD1-56DE-1347-50FE52B44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5BA3F666-FC83-4A06-E2D1-F54F36EE1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635620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1706AB-E4B8-078D-026D-990252BF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7018" y="2258568"/>
            <a:ext cx="6077527" cy="355701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DBBEFEB-B716-AD6B-320D-005C214A92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424575B1-A0F2-12EE-BB19-CB6ADE89E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8431A50-B82F-CFF9-D038-8C4456D0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EF11A17-6EB4-B345-9C96-E6F438C8A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: Shape 59">
            <a:extLst>
              <a:ext uri="{FF2B5EF4-FFF2-40B4-BE49-F238E27FC236}">
                <a16:creationId xmlns:a16="http://schemas.microsoft.com/office/drawing/2014/main" id="{3B3BEDEF-57A1-D087-1E15-6B0456EC5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11370119" y="237025"/>
            <a:ext cx="1066800" cy="592750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10E338B6-58A3-91A4-F5EB-CD40D614F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59925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5AD26084-EDDC-61FF-5474-7DF349CC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122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72089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AF18FE0-442F-6AE0-4A34-0A68895F3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7018" y="1109587"/>
            <a:ext cx="6077527" cy="463882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DC0C90B-196D-619B-00AC-36C5F6C0B5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64F9FBE-A6F5-09E6-684B-233C0D23F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451D253-EA22-2614-2FD1-DC0FEB26E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46832F4-CE37-2BF9-DDF5-11B7ABE0B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394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: Shape 59">
            <a:extLst>
              <a:ext uri="{FF2B5EF4-FFF2-40B4-BE49-F238E27FC236}">
                <a16:creationId xmlns:a16="http://schemas.microsoft.com/office/drawing/2014/main" id="{7DBA236D-4EBB-E514-DF68-7891C120A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-229131" y="237025"/>
            <a:ext cx="1066800" cy="592750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5A191311-3AF4-ADF9-7C92-3ED08ED5E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ED7C5B45-BE42-B3FC-6515-F1F37CCC2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97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90488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7456"/>
            <a:ext cx="4142232" cy="4940661"/>
          </a:xfrm>
        </p:spPr>
        <p:txBody>
          <a:bodyPr anchor="ctr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DD1C0B-8CAB-7B69-0068-FA66F2AC0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7018" y="874923"/>
            <a:ext cx="6077527" cy="4940661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C4E1284-6ADD-36BA-D939-FD3B6B69F2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7EEB4352-9E14-63F9-D5BD-0659C3CC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9A0B020-52CF-C931-68F6-A67EAB112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reeform: Shape 16">
            <a:extLst>
              <a:ext uri="{FF2B5EF4-FFF2-40B4-BE49-F238E27FC236}">
                <a16:creationId xmlns:a16="http://schemas.microsoft.com/office/drawing/2014/main" id="{274252EB-C02E-C37B-E2A2-ABBFED742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Freeform: Shape 17">
            <a:extLst>
              <a:ext uri="{FF2B5EF4-FFF2-40B4-BE49-F238E27FC236}">
                <a16:creationId xmlns:a16="http://schemas.microsoft.com/office/drawing/2014/main" id="{66E27A39-E979-7436-99F0-9EE45FC8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Freeform: Shape 19">
            <a:extLst>
              <a:ext uri="{FF2B5EF4-FFF2-40B4-BE49-F238E27FC236}">
                <a16:creationId xmlns:a16="http://schemas.microsoft.com/office/drawing/2014/main" id="{ACA57297-62CA-9D0A-0CFD-396A7514D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8">
            <a:extLst>
              <a:ext uri="{FF2B5EF4-FFF2-40B4-BE49-F238E27FC236}">
                <a16:creationId xmlns:a16="http://schemas.microsoft.com/office/drawing/2014/main" id="{389D975E-EBA4-68ED-C38F-B40A2C9DC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42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2594DD-FFD4-4AA9-BCDA-0BA87C1463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9C2B6E-24EB-42CE-8B4D-3178D08C7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92C56-63F3-4246-AAEE-2FBC89E80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10319-C816-40EC-B1D0-FD9748E41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E9AB-6952-407A-9F06-2EB91717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7163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46B297-C880-6157-3B17-0BC02453D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831919"/>
            <a:ext cx="6742545" cy="5194161"/>
          </a:xfrm>
        </p:spPr>
        <p:txBody>
          <a:bodyPr anchor="b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EECDA90-A26B-C002-52AC-C255703344E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7998B-12FC-4418-98A3-E280DFBA8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B562A23-051B-C681-23C4-7436AC396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59">
            <a:extLst>
              <a:ext uri="{FF2B5EF4-FFF2-40B4-BE49-F238E27FC236}">
                <a16:creationId xmlns:a16="http://schemas.microsoft.com/office/drawing/2014/main" id="{9702558A-53E4-8EAB-6E0F-09871DB4F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4D9D4F1C-0061-C3CC-D460-24FDA6B88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BE74AEB5-27F7-D3F7-353D-F0C293E28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59">
            <a:extLst>
              <a:ext uri="{FF2B5EF4-FFF2-40B4-BE49-F238E27FC236}">
                <a16:creationId xmlns:a16="http://schemas.microsoft.com/office/drawing/2014/main" id="{038BAB3B-0C8B-44FB-985D-D01959AF8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571890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6">
            <a:extLst>
              <a:ext uri="{FF2B5EF4-FFF2-40B4-BE49-F238E27FC236}">
                <a16:creationId xmlns:a16="http://schemas.microsoft.com/office/drawing/2014/main" id="{F32ACEC3-9042-9CA8-6E03-E51EC9B00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3479693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6" name="Freeform: Shape 59">
            <a:extLst>
              <a:ext uri="{FF2B5EF4-FFF2-40B4-BE49-F238E27FC236}">
                <a16:creationId xmlns:a16="http://schemas.microsoft.com/office/drawing/2014/main" id="{C406346C-7029-3258-5052-CEF732EAE2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72519" y="6473316"/>
            <a:ext cx="312166" cy="45720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Rectangle 6">
            <a:extLst>
              <a:ext uri="{FF2B5EF4-FFF2-40B4-BE49-F238E27FC236}">
                <a16:creationId xmlns:a16="http://schemas.microsoft.com/office/drawing/2014/main" id="{1525127B-EAD0-C6C2-5539-A82B684A5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416414" y="4574671"/>
            <a:ext cx="312166" cy="42544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id="{0AD2D883-EB46-4708-231E-8E06FFCC0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290193" y="5956192"/>
            <a:ext cx="311360" cy="1492256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5" y="886783"/>
            <a:ext cx="938635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1700B-05FA-57C3-2F6D-E68122FE6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396" y="2698032"/>
            <a:ext cx="4459331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9150" y="2698032"/>
            <a:ext cx="4040595" cy="2957429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A9F9493-409B-15D0-BE96-3C506B18E0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1E01870-8427-A77F-33A2-524EAE9E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0307E41-6967-98D0-2B22-C44AADD69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4559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8CE92327-3D7D-91A2-CBCF-20D784881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66930" y="5779705"/>
            <a:ext cx="311361" cy="18452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5611E7B7-7FBD-C6BE-4220-4A9AFC269A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4" y="886783"/>
            <a:ext cx="9386351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1" name="Picture Placeholder 10">
            <a:extLst>
              <a:ext uri="{FF2B5EF4-FFF2-40B4-BE49-F238E27FC236}">
                <a16:creationId xmlns:a16="http://schemas.microsoft.com/office/drawing/2014/main" id="{694C599F-AFDE-9701-5E41-913EF170A2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4096" y="2698032"/>
            <a:ext cx="4040595" cy="2957429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A4ECD-4494-EA14-631D-9D60BF413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0414" y="2698032"/>
            <a:ext cx="4459331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6979BA07-7690-B8B0-F566-619EBF2C6D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B42A884-4919-DB12-4A6A-A0629C84B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30A143ED-F5E5-1F8B-C749-6CB144228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72328280-7591-87BA-48BC-57154E8F9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0715814" y="-681672"/>
            <a:ext cx="311360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7E2E09B4-079D-3AC2-569B-351AC77F3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1795962" y="-84996"/>
            <a:ext cx="311359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6952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6">
            <a:extLst>
              <a:ext uri="{FF2B5EF4-FFF2-40B4-BE49-F238E27FC236}">
                <a16:creationId xmlns:a16="http://schemas.microsoft.com/office/drawing/2014/main" id="{67A2B41B-7B73-7F7C-BDE4-B64E367EF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3479693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Freeform: Shape 59">
            <a:extLst>
              <a:ext uri="{FF2B5EF4-FFF2-40B4-BE49-F238E27FC236}">
                <a16:creationId xmlns:a16="http://schemas.microsoft.com/office/drawing/2014/main" id="{ECD5DF8A-9681-079A-0E04-84852AD0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72519" y="6473316"/>
            <a:ext cx="312166" cy="45720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826C698D-FB25-B1C4-B155-8945F7603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416414" y="4574671"/>
            <a:ext cx="312166" cy="42544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0DCB0DA2-1A73-EDEF-65E1-746EFDD23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290193" y="5956192"/>
            <a:ext cx="311360" cy="1492256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9BD555F-4F6F-4781-E21D-653B873455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1" y="2187607"/>
            <a:ext cx="10504000" cy="182334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B0601-C34C-BDF8-8583-9991A91F8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00" y="4202973"/>
            <a:ext cx="10504000" cy="149866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5F96EBD-A9C3-5CC5-2542-574F114028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D8FB8D1-F05B-FD90-FBC8-67149E0FA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E84F2-1BC7-D2C7-0CEC-215889190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1407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DAB4555F-BCE5-B734-1A0A-7B68F143C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4" y="886783"/>
            <a:ext cx="938635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59458D0-3685-F716-1340-4CA2129FC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396" y="2698032"/>
            <a:ext cx="4782604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41874ABC-5130-9579-629F-5CECD6DC2F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9149" y="2698033"/>
            <a:ext cx="4040595" cy="295742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5FDF597-FAC1-BC65-1C5C-5C7AA57F1D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8CF5147-075A-42DE-BA84-4D53ACCBC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966F281-4FB2-63EB-5F87-0CE9630EA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FB09EC07-8CA4-4E29-5495-97F9FF909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7907203D-D192-301A-C181-9D4573A85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C631F856-0C45-8546-C095-0C0B6F379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1" name="Freeform: Shape 59">
            <a:extLst>
              <a:ext uri="{FF2B5EF4-FFF2-40B4-BE49-F238E27FC236}">
                <a16:creationId xmlns:a16="http://schemas.microsoft.com/office/drawing/2014/main" id="{924F2AA6-5AE1-A2E0-1742-8C4205481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05182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155CA260-60C6-0862-8D37-67F8B32D7D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5" y="886783"/>
            <a:ext cx="938635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4095" y="2698032"/>
            <a:ext cx="4040596" cy="2957429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4AD2F-D082-4D53-364B-2AB7F22C4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0414" y="2698032"/>
            <a:ext cx="4459331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F3427FD-24F0-2A8C-4797-41345DBC146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55F9FEB-4B22-C769-CFAF-F6CF37A54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E8B32F-8DE7-DA38-22D9-A4AB011E7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3" name="Freeform: Shape 16">
            <a:extLst>
              <a:ext uri="{FF2B5EF4-FFF2-40B4-BE49-F238E27FC236}">
                <a16:creationId xmlns:a16="http://schemas.microsoft.com/office/drawing/2014/main" id="{4FEF3EBE-C792-9A19-4F3A-11F8E8521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Freeform: Shape 17">
            <a:extLst>
              <a:ext uri="{FF2B5EF4-FFF2-40B4-BE49-F238E27FC236}">
                <a16:creationId xmlns:a16="http://schemas.microsoft.com/office/drawing/2014/main" id="{32DD04BE-0EC2-B435-EC39-F70F0B4D4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Freeform: Shape 19">
            <a:extLst>
              <a:ext uri="{FF2B5EF4-FFF2-40B4-BE49-F238E27FC236}">
                <a16:creationId xmlns:a16="http://schemas.microsoft.com/office/drawing/2014/main" id="{C7346FF1-1F4E-6102-72E8-B661677DE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Freeform: Shape 18">
            <a:extLst>
              <a:ext uri="{FF2B5EF4-FFF2-40B4-BE49-F238E27FC236}">
                <a16:creationId xmlns:a16="http://schemas.microsoft.com/office/drawing/2014/main" id="{281C9290-51EF-B467-0F94-917BE4AB6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04666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161B8709-B6C6-B6A2-8039-23E2746AC2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3393" y="886783"/>
            <a:ext cx="9386351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CE8CAE3-17FA-FA2A-D6BF-43BBD09B0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396" y="2698032"/>
            <a:ext cx="4782604" cy="29574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Picture Placeholder 10">
            <a:extLst>
              <a:ext uri="{FF2B5EF4-FFF2-40B4-BE49-F238E27FC236}">
                <a16:creationId xmlns:a16="http://schemas.microsoft.com/office/drawing/2014/main" id="{BCF6BC28-50F8-F181-0051-83FAF05643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9150" y="2698032"/>
            <a:ext cx="4040595" cy="2957429"/>
          </a:xfrm>
        </p:spPr>
        <p:txBody>
          <a:bodyPr/>
          <a:lstStyle/>
          <a:p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4269C55-855F-A8C7-5284-8ADFEC54A3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44DC330-9F30-20C2-60AD-2F0AD287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BA67A5-F86C-E56E-2CA5-913F58D0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1D8A0EC4-4B8F-427F-7E90-7A7BCDFFE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1" name="Rectangle 6">
            <a:extLst>
              <a:ext uri="{FF2B5EF4-FFF2-40B4-BE49-F238E27FC236}">
                <a16:creationId xmlns:a16="http://schemas.microsoft.com/office/drawing/2014/main" id="{7710114B-0C3A-98B0-CCBD-1242ACA3F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2" name="Rectangle 6">
            <a:extLst>
              <a:ext uri="{FF2B5EF4-FFF2-40B4-BE49-F238E27FC236}">
                <a16:creationId xmlns:a16="http://schemas.microsoft.com/office/drawing/2014/main" id="{0F1B5886-DB08-F251-544B-FA1B14D51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3" name="Freeform: Shape 59">
            <a:extLst>
              <a:ext uri="{FF2B5EF4-FFF2-40B4-BE49-F238E27FC236}">
                <a16:creationId xmlns:a16="http://schemas.microsoft.com/office/drawing/2014/main" id="{0BA04B21-2519-6018-CD0C-897EC7ACF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202336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25064" y="825622"/>
            <a:ext cx="4522936" cy="932688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D37751-87A6-2102-5FE0-13CF04753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5064" y="2050473"/>
            <a:ext cx="4522936" cy="3952704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57C7EDD-DB32-06EC-F820-BCF6715A244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FC55F9D-1F89-7C43-F3C5-6A855F820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3A576E1-43A8-DA10-8404-0BA92AFBA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4774B974-C60E-962D-A2BF-A8D91844B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38ED7D40-86A1-ABCA-9230-F31126FBD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644CC40D-4D0B-8820-3E77-FF38C10EF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F876AF74-00A8-A58C-C900-156CB37EC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58406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3490" y="831918"/>
            <a:ext cx="4572000" cy="1876646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36A5C8C-1C5F-8F3C-7273-ECFA26869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491" y="2899064"/>
            <a:ext cx="4572000" cy="3127017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49D7FA6-EF6B-01F5-1B41-77B0DC79D0E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3C0937A-F86B-C55A-CAB8-2F846105E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31334FA-8FF3-5A9F-F579-96C33FF37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59">
            <a:extLst>
              <a:ext uri="{FF2B5EF4-FFF2-40B4-BE49-F238E27FC236}">
                <a16:creationId xmlns:a16="http://schemas.microsoft.com/office/drawing/2014/main" id="{7A021801-1E66-C93E-CA81-2F4A5B6D0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1DE776DA-FCE8-B4E5-0C47-C09678BFF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4850E7C7-C469-6C82-35B3-A4D50FA38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BDD13537-C329-9582-A499-5B198F35C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83768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6432" y="831918"/>
            <a:ext cx="3401568" cy="1527048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88022B9-94F3-E71A-0D00-132BBF9A0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0" y="2595418"/>
            <a:ext cx="3423200" cy="340775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22A4C20-C591-B7BA-88A2-EE4295E42BD5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390BD26-2598-EE89-F73A-1685B7397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2882322-2806-6BFB-ACF1-EB3E69300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A7FA8BD1-9A20-5381-CC5C-A27497B1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FCD0DE49-3A7C-EE4C-61A3-FAF4F1B2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767B11D7-CD08-FAED-9296-480025235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50CF2599-B950-2167-E974-CC7481C78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756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6222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31919"/>
            <a:ext cx="3401568" cy="1527048"/>
          </a:xfrm>
        </p:spPr>
        <p:txBody>
          <a:bodyPr anchor="b">
            <a:no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04DE6-EAC2-AC37-0397-9528F6C57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00" y="2540000"/>
            <a:ext cx="3423200" cy="34860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E8F2FDC-C562-B34A-6571-DC32774263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8CD5EAC-3346-2E3B-3C1B-E978B8BD4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221974C-11FF-808A-131E-5B13E74A7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69F1C76D-67DE-DFCB-797B-209A9222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Freeform: Shape 59">
            <a:extLst>
              <a:ext uri="{FF2B5EF4-FFF2-40B4-BE49-F238E27FC236}">
                <a16:creationId xmlns:a16="http://schemas.microsoft.com/office/drawing/2014/main" id="{2D7E2290-C841-FA30-B540-94E323C37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98CB2567-FE22-5916-E6EE-BF2E420C8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061982EF-A562-8BFF-583D-EB011D564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70885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73454" y="831919"/>
            <a:ext cx="3273552" cy="2035696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83DB3FE-F7D2-E449-4412-979DFDADD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3452" y="2992582"/>
            <a:ext cx="3273553" cy="293102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B3F9524-AF16-7B88-FD0F-5D85D35D402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09F231-51ED-DDB0-9D71-BF8956AA7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004408D-81FD-E507-7BBD-A8D6584E4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697E7E97-2AF1-DCEF-1577-E6BB3BF3A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E9317DCD-DD5B-9395-5430-ADD837B16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FD993BD8-30E5-EFEA-32A5-68475D04F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0AA84551-1089-1E65-5C17-6F400C1EA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71496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3998" y="4509559"/>
            <a:ext cx="4579339" cy="1516522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29A789-F42A-CE01-5134-E27AA725C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7236" y="4509559"/>
            <a:ext cx="5750764" cy="151652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E6EE51A-242F-6B3B-BC3A-A775A4D3ABC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6AF2934-39B9-625F-CE2A-760A04F05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AA7CB57-5E03-8E25-767F-8320CC05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59">
            <a:extLst>
              <a:ext uri="{FF2B5EF4-FFF2-40B4-BE49-F238E27FC236}">
                <a16:creationId xmlns:a16="http://schemas.microsoft.com/office/drawing/2014/main" id="{EDC08D2B-BE98-2387-126D-01CA1E351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EDB9B957-9A7F-6030-9FD9-7190608C4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E30A39C3-B004-B36E-236D-BDD46BB5E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C16C57F0-678F-7C1D-45CA-3A0EEF6DA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5916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3999" y="3785800"/>
            <a:ext cx="2953618" cy="2240280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98E2102-73F7-E059-C739-47418EA88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0109" y="3785800"/>
            <a:ext cx="7357891" cy="2240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529124B-3B19-6FC6-9F79-A760D6CA945A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7173872-0F8A-92BB-60FA-06E41B054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4982C76-6FB9-F3AD-FA15-0D32F3D9E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9731B2A6-3038-F565-C577-E69DD5BC6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A67BA275-E7E6-7053-A026-EB3872622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7F446589-4583-8647-CFA5-49008F0B9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B5B742C4-F546-E27E-53EA-AC608C081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88850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31918"/>
            <a:ext cx="2953618" cy="2240279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37715F-06AC-F5A6-12CE-84D44B400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4764" y="824389"/>
            <a:ext cx="7293236" cy="224780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A42EE36-6D78-ED96-BA7A-0AE1F0DD311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E381D81-8909-BE95-6F06-C0C32493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5B87E8A-0424-908A-2920-72BA97B72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F2F4F436-2885-E919-59D1-9F4B72461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7">
            <a:extLst>
              <a:ext uri="{FF2B5EF4-FFF2-40B4-BE49-F238E27FC236}">
                <a16:creationId xmlns:a16="http://schemas.microsoft.com/office/drawing/2014/main" id="{19B02536-A5B7-CFE8-D253-CC3FCA173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99ACFEDC-62BE-1738-94DB-A9A847423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8">
            <a:extLst>
              <a:ext uri="{FF2B5EF4-FFF2-40B4-BE49-F238E27FC236}">
                <a16:creationId xmlns:a16="http://schemas.microsoft.com/office/drawing/2014/main" id="{0C3F2215-0CD2-E69F-A2BD-8DFCDB37B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39603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3963" y="858337"/>
            <a:ext cx="10504000" cy="970463"/>
          </a:xfrm>
        </p:spPr>
        <p:txBody>
          <a:bodyPr anchor="ctr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08C7461-314A-7430-6CA4-63A01F73B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017" y="2081049"/>
            <a:ext cx="4108945" cy="394503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68C7D2F-9D75-2435-3CAF-B6029DA9EDE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3794DE6-442D-DCFE-9025-59816725E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FCE053A-D84D-F068-2187-0593A6D6D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: Shape 59">
            <a:extLst>
              <a:ext uri="{FF2B5EF4-FFF2-40B4-BE49-F238E27FC236}">
                <a16:creationId xmlns:a16="http://schemas.microsoft.com/office/drawing/2014/main" id="{481F23A8-0C6F-3F32-0B98-06736333D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BC56C0F3-A0B5-A7A6-A072-97B2A57226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9D199749-F152-56FE-4504-73DF7E157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59">
            <a:extLst>
              <a:ext uri="{FF2B5EF4-FFF2-40B4-BE49-F238E27FC236}">
                <a16:creationId xmlns:a16="http://schemas.microsoft.com/office/drawing/2014/main" id="{95BDD05D-8B5F-8B0A-B47B-E97C0D386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444652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52884"/>
            <a:ext cx="4672584" cy="1453896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571DC-86DF-2230-52AD-9440B5CB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836" y="852883"/>
            <a:ext cx="5750764" cy="515223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162FE03-22B1-3FC9-D0A1-70C4C9B6FC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AAD1C7F-699D-B975-BBB5-3F8AAE993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A90F4F4-332A-7489-099F-649FE29D8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69458B26-18DF-0F22-F73B-FBF0117AB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29454459-F726-2777-3904-98ED4301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4AFF45CF-7D31-04CD-2EDB-8FBEADAE8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Freeform: Shape 59">
            <a:extLst>
              <a:ext uri="{FF2B5EF4-FFF2-40B4-BE49-F238E27FC236}">
                <a16:creationId xmlns:a16="http://schemas.microsoft.com/office/drawing/2014/main" id="{7EC0A88E-95E4-54C0-4C7B-90A8A6AD7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138908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3725"/>
            <a:ext cx="3657603" cy="1453896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1C9BBE1-F163-BFCA-3F62-3189A30FA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073" y="852883"/>
            <a:ext cx="6757527" cy="515223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D1735F2-E2C8-9B6A-C3E1-C7B56CDE4126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7ABF240-AB8A-B851-60A3-07C17BF9E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7CE6569-5A00-FAA6-16A6-9CAC579A8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59">
            <a:extLst>
              <a:ext uri="{FF2B5EF4-FFF2-40B4-BE49-F238E27FC236}">
                <a16:creationId xmlns:a16="http://schemas.microsoft.com/office/drawing/2014/main" id="{D093A1E9-14E7-F1BD-8AD3-0926AC48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1C082F9D-17F7-A6A3-6F59-395DBD040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40635C57-C6B6-95FF-FF70-8E4EC72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64C0BF67-AD24-8BA3-7BFE-4FC4B3109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155955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3999" y="5076496"/>
            <a:ext cx="7559021" cy="949583"/>
          </a:xfrm>
        </p:spPr>
        <p:txBody>
          <a:bodyPr anchor="t">
            <a:no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DD0B43-8816-7247-6389-43D5551017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27E193F-93CE-A072-84E6-1413DA174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48423F9-4799-A3D7-1F4C-F18DF70A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reeform: Shape 16">
            <a:extLst>
              <a:ext uri="{FF2B5EF4-FFF2-40B4-BE49-F238E27FC236}">
                <a16:creationId xmlns:a16="http://schemas.microsoft.com/office/drawing/2014/main" id="{88041669-6793-077D-9837-4A969A82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Freeform: Shape 17">
            <a:extLst>
              <a:ext uri="{FF2B5EF4-FFF2-40B4-BE49-F238E27FC236}">
                <a16:creationId xmlns:a16="http://schemas.microsoft.com/office/drawing/2014/main" id="{AC3F6980-A0AE-0D20-BB5F-49A002200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Freeform: Shape 19">
            <a:extLst>
              <a:ext uri="{FF2B5EF4-FFF2-40B4-BE49-F238E27FC236}">
                <a16:creationId xmlns:a16="http://schemas.microsoft.com/office/drawing/2014/main" id="{02937DA2-B26D-43F5-EA04-BE9925EF4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8">
            <a:extLst>
              <a:ext uri="{FF2B5EF4-FFF2-40B4-BE49-F238E27FC236}">
                <a16:creationId xmlns:a16="http://schemas.microsoft.com/office/drawing/2014/main" id="{EBDA1D10-E930-CB39-86A5-FA42DB422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840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9FE8812C-E055-50E4-0169-A1950E62A9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6A94C-87F9-4135-8D16-E44AFA1FB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DE2A589-D2DC-84F9-7195-EA18408ED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93E8DDA7-6F09-A45D-D2CD-D785473EF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Freeform: Shape 59">
            <a:extLst>
              <a:ext uri="{FF2B5EF4-FFF2-40B4-BE49-F238E27FC236}">
                <a16:creationId xmlns:a16="http://schemas.microsoft.com/office/drawing/2014/main" id="{67B1242D-E100-7A0B-1A2F-727DD9934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218569" y="-219375"/>
            <a:ext cx="312166" cy="7493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D3D4B49A-33A3-4552-3BC7-AFEDF4F56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416414" y="-1971971"/>
            <a:ext cx="312165" cy="42544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539B139C-807D-C305-EDA8-691E0DFB6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290193" y="-590448"/>
            <a:ext cx="311360" cy="1492256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8377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159547C-AB38-C793-550F-7C7D6CEE22D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8224" y="-1"/>
            <a:ext cx="11035552" cy="6858001"/>
          </a:xfrm>
          <a:noFill/>
        </p:spPr>
        <p:txBody>
          <a:bodyPr lIns="0" tIns="0" rIns="0" bIns="0" anchor="ctr">
            <a:noAutofit/>
          </a:bodyPr>
          <a:lstStyle>
            <a:lvl1pPr algn="l">
              <a:defRPr sz="8000" kern="1200" spc="1000" baseline="0">
                <a:ln>
                  <a:noFill/>
                </a:ln>
                <a:solidFill>
                  <a:srgbClr val="CB6E50"/>
                </a:solidFill>
                <a:latin typeface="+mj-lt"/>
              </a:defRPr>
            </a:lvl1pPr>
          </a:lstStyle>
          <a:p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  <p:sp>
        <p:nvSpPr>
          <p:cNvPr id="8" name="Picture Placeholder 26">
            <a:extLst>
              <a:ext uri="{FF2B5EF4-FFF2-40B4-BE49-F238E27FC236}">
                <a16:creationId xmlns:a16="http://schemas.microsoft.com/office/drawing/2014/main" id="{C0B4C216-E27C-7A50-CF5C-D340913FF5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8308" y="604554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4CF15-8EEB-3E61-A35B-A44FACDCD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8308" y="5901989"/>
            <a:ext cx="4085468" cy="46808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972590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5BFDC082-8545-4E14-11AF-FFBD6384E6D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FEC98-351C-9217-F32A-E626491DA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9528185-249C-C3DD-E678-AFBB8FFF5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reeform: Shape 59">
            <a:extLst>
              <a:ext uri="{FF2B5EF4-FFF2-40B4-BE49-F238E27FC236}">
                <a16:creationId xmlns:a16="http://schemas.microsoft.com/office/drawing/2014/main" id="{699D7479-A95C-B9AB-8F14-BDAE9D997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36AD101D-8188-88D0-9B81-9437DD5E3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1148622B-2A3E-B519-D517-B1227723B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59">
            <a:extLst>
              <a:ext uri="{FF2B5EF4-FFF2-40B4-BE49-F238E27FC236}">
                <a16:creationId xmlns:a16="http://schemas.microsoft.com/office/drawing/2014/main" id="{0B9E09DF-714D-90DF-B3AD-44EABE33E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90857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80D95FF-5457-4897-C849-71357B0BD4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-1274064"/>
            <a:ext cx="10652760" cy="1133856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7FA8F0C3-BC6D-6591-CB4A-11D861FBC72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51932"/>
            <a:ext cx="8266176" cy="5584275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B90E5DD-D445-87A5-7673-8A1F88BDDD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BBD032-D2AB-904A-8441-9141AC45A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BB3875C-AB86-8E9A-4F93-9CCBB06B8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FB298429-8DA5-BFFD-51EB-A90E073B0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3C3643E2-FB9D-A282-05D4-4ADCA28D3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3590"/>
            <a:ext cx="592750" cy="2076568"/>
          </a:xfrm>
          <a:custGeom>
            <a:avLst/>
            <a:gdLst>
              <a:gd name="connsiteX0" fmla="*/ 2286 w 1660874"/>
              <a:gd name="connsiteY0" fmla="*/ 1660874 h 1660874"/>
              <a:gd name="connsiteX1" fmla="*/ 0 w 1660874"/>
              <a:gd name="connsiteY1" fmla="*/ 0 h 1660874"/>
              <a:gd name="connsiteX2" fmla="*/ 1660874 w 1660874"/>
              <a:gd name="connsiteY2" fmla="*/ 2286 h 1660874"/>
              <a:gd name="connsiteX3" fmla="*/ 1660874 w 1660874"/>
              <a:gd name="connsiteY3" fmla="*/ 10954 h 1660874"/>
              <a:gd name="connsiteX4" fmla="*/ 17812 w 1660874"/>
              <a:gd name="connsiteY4" fmla="*/ 1660874 h 1660874"/>
              <a:gd name="connsiteX5" fmla="*/ 2286 w 1660874"/>
              <a:gd name="connsiteY5" fmla="*/ 1660874 h 1660874"/>
              <a:gd name="connsiteX6" fmla="*/ 2286 w 1660874"/>
              <a:gd name="connsiteY6" fmla="*/ 1660874 h 1660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0874" h="1660874">
                <a:moveTo>
                  <a:pt x="2286" y="1660874"/>
                </a:moveTo>
                <a:lnTo>
                  <a:pt x="0" y="0"/>
                </a:lnTo>
                <a:lnTo>
                  <a:pt x="1660874" y="2286"/>
                </a:lnTo>
                <a:lnTo>
                  <a:pt x="1660874" y="10954"/>
                </a:lnTo>
                <a:lnTo>
                  <a:pt x="17812" y="1660874"/>
                </a:lnTo>
                <a:lnTo>
                  <a:pt x="2286" y="1660874"/>
                </a:lnTo>
                <a:lnTo>
                  <a:pt x="2286" y="166087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71D24C1E-2499-ECF1-B8DF-E0B4343EA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59925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2B0AE408-95C0-A98F-93FE-469A71B6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122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657073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EFA7C22B-A89C-426A-2C61-A4248B0DB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-1372961"/>
            <a:ext cx="10652760" cy="1133856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72744D9B-8B76-550A-34DF-7C3E89C14E5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68500"/>
            <a:ext cx="8266176" cy="426770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3EFFE-734C-E450-E89C-CA99223B86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B40393E-DBD1-6BA9-3978-D776FE478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A968107-B15C-8E6D-FE8F-5B9CF718B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CC74BB1-A215-A0A5-E737-8BCC4B63B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Graphic 21">
            <a:extLst>
              <a:ext uri="{FF2B5EF4-FFF2-40B4-BE49-F238E27FC236}">
                <a16:creationId xmlns:a16="http://schemas.microsoft.com/office/drawing/2014/main" id="{EBEFF781-B473-6F4A-B48E-4BDDBDA22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3590"/>
            <a:ext cx="592750" cy="2076568"/>
          </a:xfrm>
          <a:custGeom>
            <a:avLst/>
            <a:gdLst>
              <a:gd name="connsiteX0" fmla="*/ 2286 w 1660874"/>
              <a:gd name="connsiteY0" fmla="*/ 1660874 h 1660874"/>
              <a:gd name="connsiteX1" fmla="*/ 0 w 1660874"/>
              <a:gd name="connsiteY1" fmla="*/ 0 h 1660874"/>
              <a:gd name="connsiteX2" fmla="*/ 1660874 w 1660874"/>
              <a:gd name="connsiteY2" fmla="*/ 2286 h 1660874"/>
              <a:gd name="connsiteX3" fmla="*/ 1660874 w 1660874"/>
              <a:gd name="connsiteY3" fmla="*/ 10954 h 1660874"/>
              <a:gd name="connsiteX4" fmla="*/ 17812 w 1660874"/>
              <a:gd name="connsiteY4" fmla="*/ 1660874 h 1660874"/>
              <a:gd name="connsiteX5" fmla="*/ 2286 w 1660874"/>
              <a:gd name="connsiteY5" fmla="*/ 1660874 h 1660874"/>
              <a:gd name="connsiteX6" fmla="*/ 2286 w 1660874"/>
              <a:gd name="connsiteY6" fmla="*/ 1660874 h 1660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0874" h="1660874">
                <a:moveTo>
                  <a:pt x="2286" y="1660874"/>
                </a:moveTo>
                <a:lnTo>
                  <a:pt x="0" y="0"/>
                </a:lnTo>
                <a:lnTo>
                  <a:pt x="1660874" y="2286"/>
                </a:lnTo>
                <a:lnTo>
                  <a:pt x="1660874" y="10954"/>
                </a:lnTo>
                <a:lnTo>
                  <a:pt x="17812" y="1660874"/>
                </a:lnTo>
                <a:lnTo>
                  <a:pt x="2286" y="1660874"/>
                </a:lnTo>
                <a:lnTo>
                  <a:pt x="2286" y="166087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9949D4-4863-4EB4-07B7-1DE490BE5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59925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C66188E6-7A98-AC66-FEEF-2258A532A8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122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814119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693AB473-5AA2-F8C2-52FE-444C26F552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" y="-1274064"/>
            <a:ext cx="10652760" cy="1133856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BB5C6304-7175-022B-6047-B7061B9529B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51932"/>
            <a:ext cx="8266176" cy="5584275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01E0B-6390-6AEC-5C53-5D538E158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D45BA7E-BB20-C646-2450-F8562ED9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1B1D2082-DF85-D231-9624-6372331F3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D3E5FC2-5685-46E9-2717-E0629E608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-1"/>
            <a:ext cx="592750" cy="2076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Graphic 21">
            <a:extLst>
              <a:ext uri="{FF2B5EF4-FFF2-40B4-BE49-F238E27FC236}">
                <a16:creationId xmlns:a16="http://schemas.microsoft.com/office/drawing/2014/main" id="{C526560E-0081-7213-2B8C-2BEC157A2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3197" y="3590"/>
            <a:ext cx="592750" cy="2076568"/>
          </a:xfrm>
          <a:custGeom>
            <a:avLst/>
            <a:gdLst>
              <a:gd name="connsiteX0" fmla="*/ 2286 w 1660874"/>
              <a:gd name="connsiteY0" fmla="*/ 1660874 h 1660874"/>
              <a:gd name="connsiteX1" fmla="*/ 0 w 1660874"/>
              <a:gd name="connsiteY1" fmla="*/ 0 h 1660874"/>
              <a:gd name="connsiteX2" fmla="*/ 1660874 w 1660874"/>
              <a:gd name="connsiteY2" fmla="*/ 2286 h 1660874"/>
              <a:gd name="connsiteX3" fmla="*/ 1660874 w 1660874"/>
              <a:gd name="connsiteY3" fmla="*/ 10954 h 1660874"/>
              <a:gd name="connsiteX4" fmla="*/ 17812 w 1660874"/>
              <a:gd name="connsiteY4" fmla="*/ 1660874 h 1660874"/>
              <a:gd name="connsiteX5" fmla="*/ 2286 w 1660874"/>
              <a:gd name="connsiteY5" fmla="*/ 1660874 h 1660874"/>
              <a:gd name="connsiteX6" fmla="*/ 2286 w 1660874"/>
              <a:gd name="connsiteY6" fmla="*/ 1660874 h 1660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0874" h="1660874">
                <a:moveTo>
                  <a:pt x="2286" y="1660874"/>
                </a:moveTo>
                <a:lnTo>
                  <a:pt x="0" y="0"/>
                </a:lnTo>
                <a:lnTo>
                  <a:pt x="1660874" y="2286"/>
                </a:lnTo>
                <a:lnTo>
                  <a:pt x="1660874" y="10954"/>
                </a:lnTo>
                <a:lnTo>
                  <a:pt x="17812" y="1660874"/>
                </a:lnTo>
                <a:lnTo>
                  <a:pt x="2286" y="1660874"/>
                </a:lnTo>
                <a:lnTo>
                  <a:pt x="2286" y="166087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9A8E9E-14B4-DCD2-5039-79CFB3442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599250" y="2076566"/>
            <a:ext cx="596697" cy="3557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DBFDC890-4416-3434-05AF-08ECA9FC9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1601222" y="5633580"/>
            <a:ext cx="594723" cy="12244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0069488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950D50B0-843C-5B14-48D1-87F8D20010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6ADB1-ED49-7629-9149-E16F9F0A2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49AE49E-D511-6279-081B-4E86B48E5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AD384D22-7069-5A9F-31CA-EEDEA8AAF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6AE04790-7C0A-5078-4BBB-C4DBA5633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5111550E-DD6C-68D9-796D-CC69B24BB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1" name="Freeform: Shape 59">
            <a:extLst>
              <a:ext uri="{FF2B5EF4-FFF2-40B4-BE49-F238E27FC236}">
                <a16:creationId xmlns:a16="http://schemas.microsoft.com/office/drawing/2014/main" id="{29EB5C97-94A5-1E7B-8EEE-F0194617F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392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0EAFB48-77A7-BA54-C30E-13615B2CFC3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CA297-04CE-E894-0801-F7FA853E1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802B948-797F-2EDF-6B6F-80E26357F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59">
            <a:extLst>
              <a:ext uri="{FF2B5EF4-FFF2-40B4-BE49-F238E27FC236}">
                <a16:creationId xmlns:a16="http://schemas.microsoft.com/office/drawing/2014/main" id="{37AA86A7-00D3-E74F-78A0-15D0D5E67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E6BF3A7D-5E07-57E7-65BD-0684EBF6B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11">
            <a:extLst>
              <a:ext uri="{FF2B5EF4-FFF2-40B4-BE49-F238E27FC236}">
                <a16:creationId xmlns:a16="http://schemas.microsoft.com/office/drawing/2014/main" id="{8DC52BC5-949D-F72A-1862-B4C2DF8AD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59">
            <a:extLst>
              <a:ext uri="{FF2B5EF4-FFF2-40B4-BE49-F238E27FC236}">
                <a16:creationId xmlns:a16="http://schemas.microsoft.com/office/drawing/2014/main" id="{64EF6841-D3F8-5018-9386-312A1A88C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869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9DEA9FFE-FE2C-A2CF-6A54-6A11FD045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693958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59">
            <a:extLst>
              <a:ext uri="{FF2B5EF4-FFF2-40B4-BE49-F238E27FC236}">
                <a16:creationId xmlns:a16="http://schemas.microsoft.com/office/drawing/2014/main" id="{7F3191B1-5F85-BFE9-41AB-CC31EB42A1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693958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51857FF-9996-86DA-9589-6D9F2E7183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6B0CE-1E90-D91B-206A-1AAEF0D8B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A564268-0963-3A71-EC86-705E6E654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0AFCBF-0E31-230A-60F4-103AA780A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Freeform: Shape 59">
            <a:extLst>
              <a:ext uri="{FF2B5EF4-FFF2-40B4-BE49-F238E27FC236}">
                <a16:creationId xmlns:a16="http://schemas.microsoft.com/office/drawing/2014/main" id="{15B40AB6-F47D-71EB-5487-2535D533C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702662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0880F52-3352-D5BD-BC6D-2567B22B1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93C49F-06BF-DE6C-456D-E415925B3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693958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4478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1919"/>
            <a:ext cx="10515600" cy="1132258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147455"/>
            <a:ext cx="5181600" cy="387862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0" y="2147455"/>
            <a:ext cx="5181600" cy="387862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3951C9BE-1BC0-DA0E-97D3-AEEBAEC891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2A408A81-CDF6-5FC4-EB66-DF74E6CD6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84B2F785-3677-7806-7A3C-AB27487BB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1" name="Rectangle 6">
            <a:extLst>
              <a:ext uri="{FF2B5EF4-FFF2-40B4-BE49-F238E27FC236}">
                <a16:creationId xmlns:a16="http://schemas.microsoft.com/office/drawing/2014/main" id="{0792B4B1-A255-634B-7113-0BE8BAE88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716760" y="-163879"/>
            <a:ext cx="312165" cy="638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2" name="Rectangle 6">
            <a:extLst>
              <a:ext uri="{FF2B5EF4-FFF2-40B4-BE49-F238E27FC236}">
                <a16:creationId xmlns:a16="http://schemas.microsoft.com/office/drawing/2014/main" id="{3E17EB6F-9BB3-4A94-402E-FAD02B2C5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8843383" y="-2398940"/>
            <a:ext cx="312165" cy="51084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id="{B5C09CFD-5DB4-D507-3AC9-437BB1B64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066943" y="-3066947"/>
            <a:ext cx="311361" cy="64452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4" name="Freeform: Shape 59">
            <a:extLst>
              <a:ext uri="{FF2B5EF4-FFF2-40B4-BE49-F238E27FC236}">
                <a16:creationId xmlns:a16="http://schemas.microsoft.com/office/drawing/2014/main" id="{3D77659E-88C7-E969-8E1D-2B9E7B09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5673214" y="-460675"/>
            <a:ext cx="312166" cy="1231903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31122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374" y="838988"/>
            <a:ext cx="10461626" cy="1143292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4000" y="2142935"/>
            <a:ext cx="5157787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4000" y="2844801"/>
            <a:ext cx="5157788" cy="317421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64812" y="2142935"/>
            <a:ext cx="5183188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64812" y="2844801"/>
            <a:ext cx="5183188" cy="317421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54F43-A159-C557-9E6B-CFF4F1036926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669F11A-4BB7-E399-ADBB-0F360C06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56F30B9-EE4B-C493-7E8E-D3B0E35E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6">
            <a:extLst>
              <a:ext uri="{FF2B5EF4-FFF2-40B4-BE49-F238E27FC236}">
                <a16:creationId xmlns:a16="http://schemas.microsoft.com/office/drawing/2014/main" id="{03AB0DEF-0DAF-10A0-D371-A2D5CFF307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CE00B65A-4DD3-A66E-7B7D-B1480BCB5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Freeform: Shape 19">
            <a:extLst>
              <a:ext uri="{FF2B5EF4-FFF2-40B4-BE49-F238E27FC236}">
                <a16:creationId xmlns:a16="http://schemas.microsoft.com/office/drawing/2014/main" id="{69C3029D-7FB9-5E45-82D3-D6A8844A6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BE1498E0-4720-9D5C-04B8-B5A813618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910443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Picture Placeholder21">
            <a:extLst>
              <a:ext uri="{FF2B5EF4-FFF2-40B4-BE49-F238E27FC236}">
                <a16:creationId xmlns:a16="http://schemas.microsoft.com/office/drawing/2014/main" id="{D0542117-0280-7EF2-981E-7EBEEA22B83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80778" y="2533650"/>
            <a:ext cx="2684463" cy="1431925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35">
            <a:extLst>
              <a:ext uri="{FF2B5EF4-FFF2-40B4-BE49-F238E27FC236}">
                <a16:creationId xmlns:a16="http://schemas.microsoft.com/office/drawing/2014/main" id="{C0CA7D34-E67D-8E1E-D764-4EEF48B5F10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372424" y="4044953"/>
            <a:ext cx="2692817" cy="6807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35">
            <a:extLst>
              <a:ext uri="{FF2B5EF4-FFF2-40B4-BE49-F238E27FC236}">
                <a16:creationId xmlns:a16="http://schemas.microsoft.com/office/drawing/2014/main" id="{BF9C1CC2-757F-2074-A27F-0C3465D031C7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372424" y="4860184"/>
            <a:ext cx="2692817" cy="87961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/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Picture Placeholder21">
            <a:extLst>
              <a:ext uri="{FF2B5EF4-FFF2-40B4-BE49-F238E27FC236}">
                <a16:creationId xmlns:a16="http://schemas.microsoft.com/office/drawing/2014/main" id="{57B833E3-1027-D68D-486F-417BDE65BF4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753768" y="2533650"/>
            <a:ext cx="2684463" cy="1431925"/>
          </a:xfrm>
        </p:spPr>
        <p:txBody>
          <a:bodyPr/>
          <a:lstStyle/>
          <a:p>
            <a:endParaRPr lang="en-GB"/>
          </a:p>
        </p:txBody>
      </p:sp>
      <p:sp>
        <p:nvSpPr>
          <p:cNvPr id="12" name="Text Placeholder 35">
            <a:extLst>
              <a:ext uri="{FF2B5EF4-FFF2-40B4-BE49-F238E27FC236}">
                <a16:creationId xmlns:a16="http://schemas.microsoft.com/office/drawing/2014/main" id="{51119BFC-5232-31B7-0199-2BC44B1610E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4745414" y="4044953"/>
            <a:ext cx="2692817" cy="6807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35">
            <a:extLst>
              <a:ext uri="{FF2B5EF4-FFF2-40B4-BE49-F238E27FC236}">
                <a16:creationId xmlns:a16="http://schemas.microsoft.com/office/drawing/2014/main" id="{5B52BFC0-79AE-E39B-C284-97D8EDBCA7A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745414" y="4860184"/>
            <a:ext cx="2692817" cy="87961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/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Picture Placeholder 21">
            <a:extLst>
              <a:ext uri="{FF2B5EF4-FFF2-40B4-BE49-F238E27FC236}">
                <a16:creationId xmlns:a16="http://schemas.microsoft.com/office/drawing/2014/main" id="{CF406033-2018-29A3-CCC9-6C9E44FD5D1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114789" y="2533650"/>
            <a:ext cx="2684463" cy="1431925"/>
          </a:xfrm>
        </p:spPr>
        <p:txBody>
          <a:bodyPr/>
          <a:lstStyle/>
          <a:p>
            <a:endParaRPr lang="en-GB"/>
          </a:p>
        </p:txBody>
      </p:sp>
      <p:sp>
        <p:nvSpPr>
          <p:cNvPr id="18" name="Text Placeholder 35">
            <a:extLst>
              <a:ext uri="{FF2B5EF4-FFF2-40B4-BE49-F238E27FC236}">
                <a16:creationId xmlns:a16="http://schemas.microsoft.com/office/drawing/2014/main" id="{C3ED7ECE-1ADF-CD96-C30D-6F02AC54B1FE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106435" y="4044953"/>
            <a:ext cx="2692817" cy="6807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Text Placeholder 35">
            <a:extLst>
              <a:ext uri="{FF2B5EF4-FFF2-40B4-BE49-F238E27FC236}">
                <a16:creationId xmlns:a16="http://schemas.microsoft.com/office/drawing/2014/main" id="{12DF7936-36F7-44AF-D721-23AB6274392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106435" y="4860184"/>
            <a:ext cx="2692817" cy="879610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/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3EABF6-4EA1-0F72-47E7-E214CDBF7DD4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59">
            <a:extLst>
              <a:ext uri="{FF2B5EF4-FFF2-40B4-BE49-F238E27FC236}">
                <a16:creationId xmlns:a16="http://schemas.microsoft.com/office/drawing/2014/main" id="{ED3CEBA7-0265-2989-2EC6-ED2043F33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A25533D8-30B7-6701-E92E-C0BA672DC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C35F9418-7400-2BD9-AE41-597ECEA37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59">
            <a:extLst>
              <a:ext uri="{FF2B5EF4-FFF2-40B4-BE49-F238E27FC236}">
                <a16:creationId xmlns:a16="http://schemas.microsoft.com/office/drawing/2014/main" id="{C0743258-BC4B-50FD-71BE-9D97DF0A8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706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986A58D-6106-E01B-0BDC-2F992AD2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1399032"/>
            <a:ext cx="5486400" cy="676656"/>
          </a:xfrm>
        </p:spPr>
        <p:txBody>
          <a:bodyPr lIns="0" tIns="0" rIns="0" bIns="0" anchor="ctr"/>
          <a:lstStyle>
            <a:lvl1pPr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28232" y="1481328"/>
            <a:ext cx="2227344" cy="67781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25014DBD-FC37-6FBB-AEBA-C826652821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28232" y="3941064"/>
            <a:ext cx="2227344" cy="67781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F62835A7-C3E7-285E-CDF2-A44B022CFA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326880" y="1481328"/>
            <a:ext cx="2227344" cy="67781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EB251253-703B-546E-AB34-52E0AE4AA6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326880" y="3941064"/>
            <a:ext cx="2227344" cy="67781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AAD5CDF0-03F4-067C-A930-F9EEE3F0E32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8232" y="2157984"/>
            <a:ext cx="2227344" cy="164592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1EA0E8C0-9652-ED9C-4CD9-6B72392D6DF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428232" y="4626864"/>
            <a:ext cx="2227344" cy="164592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50155057-5F64-A44D-EBB6-913EC89187C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26880" y="2157984"/>
            <a:ext cx="2227344" cy="164592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095532FA-0A0C-CF19-D640-F92609A7822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26880" y="4626864"/>
            <a:ext cx="2227344" cy="164592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92635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Text Placeholder 35">
            <a:extLst>
              <a:ext uri="{FF2B5EF4-FFF2-40B4-BE49-F238E27FC236}">
                <a16:creationId xmlns:a16="http://schemas.microsoft.com/office/drawing/2014/main" id="{A6D91015-EB22-C504-4A41-5D8469D6BF3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2064866" y="2456269"/>
            <a:ext cx="3568837" cy="60960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5">
            <a:extLst>
              <a:ext uri="{FF2B5EF4-FFF2-40B4-BE49-F238E27FC236}">
                <a16:creationId xmlns:a16="http://schemas.microsoft.com/office/drawing/2014/main" id="{532D2B12-D41E-8DA0-8841-A776ACF4492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064866" y="3200395"/>
            <a:ext cx="3568837" cy="78965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5">
            <a:extLst>
              <a:ext uri="{FF2B5EF4-FFF2-40B4-BE49-F238E27FC236}">
                <a16:creationId xmlns:a16="http://schemas.microsoft.com/office/drawing/2014/main" id="{40A11E8F-696A-E4EF-90AF-7299A387E89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56353" y="2456269"/>
            <a:ext cx="3568837" cy="60960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5">
            <a:extLst>
              <a:ext uri="{FF2B5EF4-FFF2-40B4-BE49-F238E27FC236}">
                <a16:creationId xmlns:a16="http://schemas.microsoft.com/office/drawing/2014/main" id="{ED0764D2-EF05-95D7-E518-B428DEA78A5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556353" y="3200395"/>
            <a:ext cx="3568837" cy="78965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35">
            <a:extLst>
              <a:ext uri="{FF2B5EF4-FFF2-40B4-BE49-F238E27FC236}">
                <a16:creationId xmlns:a16="http://schemas.microsoft.com/office/drawing/2014/main" id="{C07DDEA9-66DD-7AAA-0D2F-798B2B9629E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064866" y="4332161"/>
            <a:ext cx="3568837" cy="60960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5">
            <a:extLst>
              <a:ext uri="{FF2B5EF4-FFF2-40B4-BE49-F238E27FC236}">
                <a16:creationId xmlns:a16="http://schemas.microsoft.com/office/drawing/2014/main" id="{D27F749F-CAF5-FF7B-7CF9-192E8764322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064866" y="5076287"/>
            <a:ext cx="3568837" cy="78965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BC192F01-6AB2-5F7C-6D0A-CB9465FB2B1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56353" y="4332161"/>
            <a:ext cx="3568837" cy="60960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5">
            <a:extLst>
              <a:ext uri="{FF2B5EF4-FFF2-40B4-BE49-F238E27FC236}">
                <a16:creationId xmlns:a16="http://schemas.microsoft.com/office/drawing/2014/main" id="{92B7605E-FACE-97D3-9DDD-CBD52582C52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6556353" y="5076287"/>
            <a:ext cx="3568837" cy="789658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1400"/>
            </a:lvl2pPr>
            <a:lvl3pPr algn="ctr">
              <a:spcBef>
                <a:spcPts val="0"/>
              </a:spcBef>
              <a:defRPr sz="1400"/>
            </a:lvl3pPr>
            <a:lvl4pPr algn="ctr">
              <a:spcBef>
                <a:spcPts val="0"/>
              </a:spcBef>
              <a:defRPr sz="1400"/>
            </a:lvl4pPr>
            <a:lvl5pPr algn="ctr"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077065C-2494-1885-831E-3BA6D45D1B2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6">
            <a:extLst>
              <a:ext uri="{FF2B5EF4-FFF2-40B4-BE49-F238E27FC236}">
                <a16:creationId xmlns:a16="http://schemas.microsoft.com/office/drawing/2014/main" id="{9495CF4B-5A18-C9CB-401F-E668B73D1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A3A58E7B-24DB-5995-5E8D-E19B88CD1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Freeform: Shape 19">
            <a:extLst>
              <a:ext uri="{FF2B5EF4-FFF2-40B4-BE49-F238E27FC236}">
                <a16:creationId xmlns:a16="http://schemas.microsoft.com/office/drawing/2014/main" id="{7AEF2BAC-C579-9EFD-2089-8AAF5C6A9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5D70562F-DEEF-5606-F5E8-63AEA8B62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185976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E932CF8-809C-FD53-EC2F-3F8B262C9E1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628775" y="2362200"/>
            <a:ext cx="1122363" cy="1482577"/>
          </a:xfrm>
        </p:spPr>
        <p:txBody>
          <a:bodyPr/>
          <a:lstStyle/>
          <a:p>
            <a:endParaRPr lang="en-GB"/>
          </a:p>
        </p:txBody>
      </p:sp>
      <p:sp>
        <p:nvSpPr>
          <p:cNvPr id="35" name="Text Placeholder 35">
            <a:extLst>
              <a:ext uri="{FF2B5EF4-FFF2-40B4-BE49-F238E27FC236}">
                <a16:creationId xmlns:a16="http://schemas.microsoft.com/office/drawing/2014/main" id="{C5471E28-499C-13C5-B42B-B8FC431D733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930248" y="2355585"/>
            <a:ext cx="2683398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A5EC27E-AE02-883E-31F5-32208B9F14C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2930248" y="3099711"/>
            <a:ext cx="2683398" cy="789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Picture Placeholder 30">
            <a:extLst>
              <a:ext uri="{FF2B5EF4-FFF2-40B4-BE49-F238E27FC236}">
                <a16:creationId xmlns:a16="http://schemas.microsoft.com/office/drawing/2014/main" id="{5771AF9B-91C5-4FCF-3268-BEF15CB2C65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78356" y="2362200"/>
            <a:ext cx="1122363" cy="1482577"/>
          </a:xfrm>
        </p:spPr>
        <p:txBody>
          <a:bodyPr/>
          <a:lstStyle/>
          <a:p>
            <a:endParaRPr lang="en-GB"/>
          </a:p>
        </p:txBody>
      </p:sp>
      <p:sp>
        <p:nvSpPr>
          <p:cNvPr id="37" name="Text Placeholder 35">
            <a:extLst>
              <a:ext uri="{FF2B5EF4-FFF2-40B4-BE49-F238E27FC236}">
                <a16:creationId xmlns:a16="http://schemas.microsoft.com/office/drawing/2014/main" id="{16CD61A4-9D01-CB18-B80D-F0D20394AF2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876966" y="2355585"/>
            <a:ext cx="2683398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35">
            <a:extLst>
              <a:ext uri="{FF2B5EF4-FFF2-40B4-BE49-F238E27FC236}">
                <a16:creationId xmlns:a16="http://schemas.microsoft.com/office/drawing/2014/main" id="{EA936668-A06C-15E6-9A5A-A170E3C8A6D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76966" y="3099711"/>
            <a:ext cx="2683398" cy="789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Picture Placeholder 30">
            <a:extLst>
              <a:ext uri="{FF2B5EF4-FFF2-40B4-BE49-F238E27FC236}">
                <a16:creationId xmlns:a16="http://schemas.microsoft.com/office/drawing/2014/main" id="{66E6D2AA-72F5-D5EB-9F7A-61EFDB86790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628775" y="4307775"/>
            <a:ext cx="1122363" cy="1482577"/>
          </a:xfrm>
        </p:spPr>
        <p:txBody>
          <a:bodyPr/>
          <a:lstStyle/>
          <a:p>
            <a:endParaRPr lang="en-GB"/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06D78574-9004-D5A4-06C4-6DE8A9BCBC0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930248" y="4280325"/>
            <a:ext cx="2683398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9A4992FB-C1F4-515B-6938-346345DE2B8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930248" y="5024451"/>
            <a:ext cx="2683398" cy="789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Picture Placeholder 30">
            <a:extLst>
              <a:ext uri="{FF2B5EF4-FFF2-40B4-BE49-F238E27FC236}">
                <a16:creationId xmlns:a16="http://schemas.microsoft.com/office/drawing/2014/main" id="{D7A8246B-3515-AD53-2508-3FC029202DA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78356" y="4307775"/>
            <a:ext cx="1122363" cy="1482577"/>
          </a:xfrm>
        </p:spPr>
        <p:txBody>
          <a:bodyPr/>
          <a:lstStyle/>
          <a:p>
            <a:endParaRPr lang="en-GB"/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1FFCB778-56FA-17FD-49C7-D7F1BDD26C1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876966" y="4280325"/>
            <a:ext cx="2683398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Text Placeholder 35">
            <a:extLst>
              <a:ext uri="{FF2B5EF4-FFF2-40B4-BE49-F238E27FC236}">
                <a16:creationId xmlns:a16="http://schemas.microsoft.com/office/drawing/2014/main" id="{7AAE6DE1-1F3D-F4AB-184E-8A3A4CEDCDC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876966" y="5024451"/>
            <a:ext cx="2683398" cy="789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F563E81-A6F0-648D-DCF7-BFF1870E755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EB1495DF-573A-3AAB-5854-8A09491BA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BD49C3F5-81F6-6E72-50FF-8F3AEFA13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EEEEF2-460E-B70B-6230-10A7994EF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59">
            <a:extLst>
              <a:ext uri="{FF2B5EF4-FFF2-40B4-BE49-F238E27FC236}">
                <a16:creationId xmlns:a16="http://schemas.microsoft.com/office/drawing/2014/main" id="{C4E3626D-71B6-6652-8FE1-40921DF05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20559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l">
              <a:defRPr sz="3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EE5EE63-A6DA-348D-8495-E51900A59A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9788" y="2366167"/>
            <a:ext cx="3255962" cy="3604422"/>
          </a:xfrm>
        </p:spPr>
        <p:txBody>
          <a:bodyPr/>
          <a:lstStyle/>
          <a:p>
            <a:endParaRPr lang="en-GB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94087FA0-09BB-9F62-C383-36B2C6623B9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34844" y="2146300"/>
            <a:ext cx="3102631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5">
            <a:extLst>
              <a:ext uri="{FF2B5EF4-FFF2-40B4-BE49-F238E27FC236}">
                <a16:creationId xmlns:a16="http://schemas.microsoft.com/office/drawing/2014/main" id="{1156A739-AA76-7366-9AE0-D20D44A62F1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634844" y="2890426"/>
            <a:ext cx="3102631" cy="102183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35">
            <a:extLst>
              <a:ext uri="{FF2B5EF4-FFF2-40B4-BE49-F238E27FC236}">
                <a16:creationId xmlns:a16="http://schemas.microsoft.com/office/drawing/2014/main" id="{57BB261E-3856-D4EB-E49A-A805AA8CA02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35143" y="2146300"/>
            <a:ext cx="3102631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14EE8DBC-744D-FDE5-F388-611D6C0C16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235143" y="2890426"/>
            <a:ext cx="3102631" cy="102183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29E55623-928E-5F9E-2EBB-9C1009DA215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34844" y="4195512"/>
            <a:ext cx="3102631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E7542672-472E-0E16-8066-DFA62799082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34844" y="4939638"/>
            <a:ext cx="3102631" cy="102183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Text Placeholder 35">
            <a:extLst>
              <a:ext uri="{FF2B5EF4-FFF2-40B4-BE49-F238E27FC236}">
                <a16:creationId xmlns:a16="http://schemas.microsoft.com/office/drawing/2014/main" id="{8D6428D0-36EF-16D7-741F-B91DFF9CC9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235143" y="4195512"/>
            <a:ext cx="3102631" cy="6096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0BCE5C17-683A-5D3B-ECCE-2C25D14F893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235143" y="4939638"/>
            <a:ext cx="3102631" cy="102183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F234816-4552-682C-7011-792489AA851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reeform: Shape 59">
            <a:extLst>
              <a:ext uri="{FF2B5EF4-FFF2-40B4-BE49-F238E27FC236}">
                <a16:creationId xmlns:a16="http://schemas.microsoft.com/office/drawing/2014/main" id="{516C1398-A7AF-C02F-934D-C37C5E987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9B38EA50-6705-E42C-3897-B0D76FAA8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BF1543-7A6B-249C-1650-3EFEB63C1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: Shape 59">
            <a:extLst>
              <a:ext uri="{FF2B5EF4-FFF2-40B4-BE49-F238E27FC236}">
                <a16:creationId xmlns:a16="http://schemas.microsoft.com/office/drawing/2014/main" id="{BBAD9B21-7393-1499-E59D-EA109D80C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545837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CC5A7648-D01A-875E-E9BB-ED5949D47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66930" y="5779705"/>
            <a:ext cx="311361" cy="18452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86783"/>
            <a:ext cx="10504000" cy="1132258"/>
          </a:xfrm>
        </p:spPr>
        <p:txBody>
          <a:bodyPr anchor="ctr">
            <a:noAutofit/>
          </a:bodyPr>
          <a:lstStyle>
            <a:lvl1pPr algn="l">
              <a:defRPr sz="3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35EC3073-FA99-7015-CBD2-0E3B9CE430CA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41988" y="2331669"/>
            <a:ext cx="2302850" cy="1255082"/>
          </a:xfrm>
        </p:spPr>
        <p:txBody>
          <a:bodyPr/>
          <a:lstStyle/>
          <a:p>
            <a:endParaRPr lang="en-GB"/>
          </a:p>
        </p:txBody>
      </p:sp>
      <p:sp>
        <p:nvSpPr>
          <p:cNvPr id="19" name="Text Placeholder 35">
            <a:extLst>
              <a:ext uri="{FF2B5EF4-FFF2-40B4-BE49-F238E27FC236}">
                <a16:creationId xmlns:a16="http://schemas.microsoft.com/office/drawing/2014/main" id="{C879862E-201F-4356-6D65-28E89DB6F11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41989" y="3665225"/>
            <a:ext cx="2302536" cy="73513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35">
            <a:extLst>
              <a:ext uri="{FF2B5EF4-FFF2-40B4-BE49-F238E27FC236}">
                <a16:creationId xmlns:a16="http://schemas.microsoft.com/office/drawing/2014/main" id="{A15D05C0-B891-85E5-35C5-24FBD31E326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41989" y="4534881"/>
            <a:ext cx="2302536" cy="1511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Picture Placeholder 29">
            <a:extLst>
              <a:ext uri="{FF2B5EF4-FFF2-40B4-BE49-F238E27FC236}">
                <a16:creationId xmlns:a16="http://schemas.microsoft.com/office/drawing/2014/main" id="{B9CDE245-8A43-C7AE-733E-51362998210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552179" y="2331669"/>
            <a:ext cx="2302850" cy="1255082"/>
          </a:xfrm>
        </p:spPr>
        <p:txBody>
          <a:bodyPr/>
          <a:lstStyle/>
          <a:p>
            <a:endParaRPr lang="en-GB"/>
          </a:p>
        </p:txBody>
      </p:sp>
      <p:sp>
        <p:nvSpPr>
          <p:cNvPr id="23" name="Text Placeholder 35">
            <a:extLst>
              <a:ext uri="{FF2B5EF4-FFF2-40B4-BE49-F238E27FC236}">
                <a16:creationId xmlns:a16="http://schemas.microsoft.com/office/drawing/2014/main" id="{6741BED5-DD9B-DA08-B276-4A6A9619A77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52493" y="3665225"/>
            <a:ext cx="2302536" cy="73513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35">
            <a:extLst>
              <a:ext uri="{FF2B5EF4-FFF2-40B4-BE49-F238E27FC236}">
                <a16:creationId xmlns:a16="http://schemas.microsoft.com/office/drawing/2014/main" id="{4211193A-897F-A0CB-98F7-FD02B1E0321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2493" y="4534881"/>
            <a:ext cx="2302536" cy="1511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6776899D-7EB0-41AC-9AF4-FE101D6C9E8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284660" y="2331669"/>
            <a:ext cx="2302850" cy="1255082"/>
          </a:xfrm>
        </p:spPr>
        <p:txBody>
          <a:bodyPr/>
          <a:lstStyle/>
          <a:p>
            <a:endParaRPr lang="en-GB"/>
          </a:p>
        </p:txBody>
      </p:sp>
      <p:sp>
        <p:nvSpPr>
          <p:cNvPr id="25" name="Text Placeholder 35">
            <a:extLst>
              <a:ext uri="{FF2B5EF4-FFF2-40B4-BE49-F238E27FC236}">
                <a16:creationId xmlns:a16="http://schemas.microsoft.com/office/drawing/2014/main" id="{1DED0997-D314-C6AE-A692-306403BBE62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84974" y="3665225"/>
            <a:ext cx="2302536" cy="73513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35">
            <a:extLst>
              <a:ext uri="{FF2B5EF4-FFF2-40B4-BE49-F238E27FC236}">
                <a16:creationId xmlns:a16="http://schemas.microsoft.com/office/drawing/2014/main" id="{CB02C1DA-F7C6-2990-C630-24D0D3CA893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84974" y="4534881"/>
            <a:ext cx="2302536" cy="1511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F1FE3630-D074-6944-4F08-08363014CC1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9045148" y="2331669"/>
            <a:ext cx="2302850" cy="1255082"/>
          </a:xfrm>
        </p:spPr>
        <p:txBody>
          <a:bodyPr/>
          <a:lstStyle/>
          <a:p>
            <a:endParaRPr lang="en-GB"/>
          </a:p>
        </p:txBody>
      </p:sp>
      <p:sp>
        <p:nvSpPr>
          <p:cNvPr id="27" name="Text Placeholder 35">
            <a:extLst>
              <a:ext uri="{FF2B5EF4-FFF2-40B4-BE49-F238E27FC236}">
                <a16:creationId xmlns:a16="http://schemas.microsoft.com/office/drawing/2014/main" id="{2BD521B6-BD70-6519-3BCC-0441BC90998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045462" y="3665225"/>
            <a:ext cx="2302536" cy="73513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aseline="0">
                <a:latin typeface="+mj-lt"/>
                <a:ea typeface="+mj-ea"/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defRPr sz="1800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35">
            <a:extLst>
              <a:ext uri="{FF2B5EF4-FFF2-40B4-BE49-F238E27FC236}">
                <a16:creationId xmlns:a16="http://schemas.microsoft.com/office/drawing/2014/main" id="{B09D8CE1-C90E-B457-C2C5-5AE34D538BF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045462" y="4534881"/>
            <a:ext cx="2302536" cy="151165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400"/>
            </a:lvl3pPr>
            <a:lvl4pPr>
              <a:spcBef>
                <a:spcPts val="0"/>
              </a:spcBef>
              <a:defRPr sz="1400"/>
            </a:lvl4pPr>
            <a:lvl5pPr>
              <a:spcBef>
                <a:spcPts val="0"/>
              </a:spcBef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7AF960F-EA2C-059B-FD05-9627AA9B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BA8BAB-E3F7-7F34-F87D-AA46C571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3977F9-FC55-44B0-53B8-ADB4C12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41B0960E-E397-9136-EE2E-F2595BA18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0715814" y="-681672"/>
            <a:ext cx="311360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89DDA4E8-D382-3D12-576D-43FB555E0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1795962" y="-84996"/>
            <a:ext cx="311359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608247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A53CF-A657-E995-A3A7-271D67F33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E39344-307B-8BD6-D5B8-D1E1F1550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F632A0F-F12A-0DEF-B91F-C360E126D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14117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31919"/>
            <a:ext cx="3595634" cy="1757505"/>
          </a:xfrm>
        </p:spPr>
        <p:txBody>
          <a:bodyPr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44000" y="2724912"/>
            <a:ext cx="3595634" cy="3301168"/>
          </a:xfrm>
        </p:spPr>
        <p:txBody>
          <a:bodyPr anchor="t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07742" y="831919"/>
            <a:ext cx="6440258" cy="519416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B9FEA63-1DA3-3F9F-C50E-7AC4477F221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BD582E8-8B0D-6439-7715-18DB01573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65968CD-929F-6D74-C903-1AA5B1538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59">
            <a:extLst>
              <a:ext uri="{FF2B5EF4-FFF2-40B4-BE49-F238E27FC236}">
                <a16:creationId xmlns:a16="http://schemas.microsoft.com/office/drawing/2014/main" id="{0322356F-D701-4C42-BB8B-523069A77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2E841F2B-D332-09D0-EBCB-48E8FBC6D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11">
            <a:extLst>
              <a:ext uri="{FF2B5EF4-FFF2-40B4-BE49-F238E27FC236}">
                <a16:creationId xmlns:a16="http://schemas.microsoft.com/office/drawing/2014/main" id="{5024EB45-DF26-BF12-BFEF-CA485F4D9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59">
            <a:extLst>
              <a:ext uri="{FF2B5EF4-FFF2-40B4-BE49-F238E27FC236}">
                <a16:creationId xmlns:a16="http://schemas.microsoft.com/office/drawing/2014/main" id="{B1D17E64-4E73-BCCA-9364-C59A3D2260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515875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31919"/>
            <a:ext cx="3595634" cy="2212313"/>
          </a:xfrm>
        </p:spPr>
        <p:txBody>
          <a:bodyPr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49024" y="3260034"/>
            <a:ext cx="3585586" cy="2766045"/>
          </a:xfrm>
        </p:spPr>
        <p:txBody>
          <a:bodyPr anchor="b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BDADB269-BBE0-1959-FE0B-2D6A08AE1A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88765A0-98CE-097F-70CA-A8CE88670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04CCF01-6BD8-D0D5-B68F-BF0D0E1EC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16">
            <a:extLst>
              <a:ext uri="{FF2B5EF4-FFF2-40B4-BE49-F238E27FC236}">
                <a16:creationId xmlns:a16="http://schemas.microsoft.com/office/drawing/2014/main" id="{F978EDC5-9ECC-A0CA-79B2-E1099D0523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17">
            <a:extLst>
              <a:ext uri="{FF2B5EF4-FFF2-40B4-BE49-F238E27FC236}">
                <a16:creationId xmlns:a16="http://schemas.microsoft.com/office/drawing/2014/main" id="{5CC0BF8E-63A7-7E59-17B3-46BB432D5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7C16A068-4B31-D509-6638-F057A8F5C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Freeform: Shape 18">
            <a:extLst>
              <a:ext uri="{FF2B5EF4-FFF2-40B4-BE49-F238E27FC236}">
                <a16:creationId xmlns:a16="http://schemas.microsoft.com/office/drawing/2014/main" id="{ED2C66E4-77A5-559A-C4D6-22E169AE6F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124702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28600" indent="0">
              <a:buNone/>
              <a:defRPr sz="1200"/>
            </a:lvl2pPr>
            <a:lvl3pPr marL="457200" indent="0">
              <a:buNone/>
              <a:defRPr sz="1100"/>
            </a:lvl3pPr>
            <a:lvl4pPr marL="685800" indent="0">
              <a:buNone/>
              <a:defRPr sz="105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9B4F649-ECC0-65D4-73EB-F610B1EEE47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BAC71-4189-4AAE-3C30-91D3E7645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335CC0F-60E4-5024-B6AB-D87255AB6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EB1DE042-7AE4-75AA-1CFC-25903005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0886461" y="0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AB955153-AC29-8EA8-DE1E-EF143A12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V="1">
            <a:off x="11538341" y="890"/>
            <a:ext cx="654549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CBF393-915A-6526-812F-61956DD2E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889" y="6204342"/>
            <a:ext cx="654546" cy="652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59">
            <a:extLst>
              <a:ext uri="{FF2B5EF4-FFF2-40B4-BE49-F238E27FC236}">
                <a16:creationId xmlns:a16="http://schemas.microsoft.com/office/drawing/2014/main" id="{36817505-F187-6307-3AA7-E8701992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52769" y="6203452"/>
            <a:ext cx="652769" cy="654548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052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2150962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228600" indent="0">
              <a:buNone/>
              <a:defRPr sz="1200"/>
            </a:lvl2pPr>
            <a:lvl3pPr marL="457200" indent="0">
              <a:buNone/>
              <a:defRPr sz="1100"/>
            </a:lvl3pPr>
            <a:lvl4pPr marL="685800" indent="0">
              <a:buNone/>
              <a:defRPr sz="1050"/>
            </a:lvl4pPr>
            <a:lvl5pPr marL="9144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915D485-D4CB-65C5-C05B-8D3E535F6A4E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67240-62F7-D89C-BF3D-34806BC25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9726FF9-AAAD-F331-EC9B-83CB551F1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reeform: Shape 16">
            <a:extLst>
              <a:ext uri="{FF2B5EF4-FFF2-40B4-BE49-F238E27FC236}">
                <a16:creationId xmlns:a16="http://schemas.microsoft.com/office/drawing/2014/main" id="{7C2CB355-42E5-6CAD-CDA4-04E8698C7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6467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7F51CA23-0DF4-94C6-A295-9A6ED5AA7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764589" y="0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19">
            <a:extLst>
              <a:ext uri="{FF2B5EF4-FFF2-40B4-BE49-F238E27FC236}">
                <a16:creationId xmlns:a16="http://schemas.microsoft.com/office/drawing/2014/main" id="{78973DDC-FE45-271D-D333-1265C63DC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Freeform: Shape 18">
            <a:extLst>
              <a:ext uri="{FF2B5EF4-FFF2-40B4-BE49-F238E27FC236}">
                <a16:creationId xmlns:a16="http://schemas.microsoft.com/office/drawing/2014/main" id="{98BB5E17-8DB4-2B6A-4A48-E57456A31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78123" y="6003177"/>
            <a:ext cx="427411" cy="854823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570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23">
            <a:extLst>
              <a:ext uri="{FF2B5EF4-FFF2-40B4-BE49-F238E27FC236}">
                <a16:creationId xmlns:a16="http://schemas.microsoft.com/office/drawing/2014/main" id="{590E6AF1-4025-C539-6638-597177D00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5818" y="6245509"/>
            <a:ext cx="5126179" cy="6124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Title 6">
            <a:extLst>
              <a:ext uri="{FF2B5EF4-FFF2-40B4-BE49-F238E27FC236}">
                <a16:creationId xmlns:a16="http://schemas.microsoft.com/office/drawing/2014/main" id="{25E8EC5E-EA9E-1F86-2E83-5D54996011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5864" y="1532081"/>
            <a:ext cx="5273221" cy="3793838"/>
          </a:xfrm>
        </p:spPr>
        <p:txBody>
          <a:bodyPr lIns="0" tIns="0" rIns="0" bIns="0" anchor="ctr">
            <a:noAutofit/>
          </a:bodyPr>
          <a:lstStyle>
            <a:lvl1pPr>
              <a:defRPr sz="5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5" descr="A woman wearing a yellow sweater working at the office">
            <a:extLst>
              <a:ext uri="{FF2B5EF4-FFF2-40B4-BE49-F238E27FC236}">
                <a16:creationId xmlns:a16="http://schemas.microsoft.com/office/drawing/2014/main" id="{0F266249-25B1-EF53-33EB-FA594F7F68B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063457" y="1326812"/>
            <a:ext cx="3778434" cy="4924193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21528A5-067A-BD49-2204-67FF006E8B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E67C389-E6A8-48B1-74CD-322C690F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D7705C1-E2D3-B1B7-C51C-44843980F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5917FF65-0254-002E-D43D-FF8B5E603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3515" y="-103514"/>
            <a:ext cx="274322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3D6108ED-5598-D9CD-3F7C-E35B4C8BBB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83663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21EB73BE-3F32-B696-CCF3-3120CC026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833956" y="-2"/>
            <a:ext cx="1365980" cy="2232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" name="Freeform: Shape 59">
            <a:extLst>
              <a:ext uri="{FF2B5EF4-FFF2-40B4-BE49-F238E27FC236}">
                <a16:creationId xmlns:a16="http://schemas.microsoft.com/office/drawing/2014/main" id="{A7A3C520-412F-3B3C-3DD2-BA1FA9970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841892" y="-3"/>
            <a:ext cx="1358044" cy="2232015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99367659-61EC-44B3-A73E-47A6D3C10F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833956" y="2232018"/>
            <a:ext cx="1358044" cy="1916648"/>
          </a:xfrm>
          <a:prstGeom prst="rect">
            <a:avLst/>
          </a:pr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Freeform: Shape 9">
            <a:extLst>
              <a:ext uri="{FF2B5EF4-FFF2-40B4-BE49-F238E27FC236}">
                <a16:creationId xmlns:a16="http://schemas.microsoft.com/office/drawing/2014/main" id="{14EDCCCA-96A0-0D33-9C7F-224DCB3D5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833956" y="3472845"/>
            <a:ext cx="1358044" cy="675816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22" name="Rectangle 8">
            <a:extLst>
              <a:ext uri="{FF2B5EF4-FFF2-40B4-BE49-F238E27FC236}">
                <a16:creationId xmlns:a16="http://schemas.microsoft.com/office/drawing/2014/main" id="{2C55E30B-D458-A8B6-11AB-5FAEA926B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833954" y="4148664"/>
            <a:ext cx="1358043" cy="20968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: Shape 59">
            <a:extLst>
              <a:ext uri="{FF2B5EF4-FFF2-40B4-BE49-F238E27FC236}">
                <a16:creationId xmlns:a16="http://schemas.microsoft.com/office/drawing/2014/main" id="{81D1A457-4F77-6BE6-3713-4638E83D6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833955" y="4148663"/>
            <a:ext cx="1358045" cy="209684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8753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6">
            <a:extLst>
              <a:ext uri="{FF2B5EF4-FFF2-40B4-BE49-F238E27FC236}">
                <a16:creationId xmlns:a16="http://schemas.microsoft.com/office/drawing/2014/main" id="{6A67D644-32E7-08DE-4A04-59BC59DA67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23536" y="697867"/>
            <a:ext cx="4344928" cy="5462266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736204"/>
          </a:xfrm>
        </p:spPr>
        <p:txBody>
          <a:bodyPr anchor="ctr">
            <a:noAutofit/>
          </a:bodyPr>
          <a:lstStyle>
            <a:lvl1pPr algn="ctr">
              <a:defRPr sz="80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Master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1A91CD-FAA1-12A5-36FC-FB6877A5CF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7235" y="5501848"/>
            <a:ext cx="10515600" cy="1356152"/>
          </a:xfrm>
        </p:spPr>
        <p:txBody>
          <a:bodyPr anchor="ctr">
            <a:noAutofit/>
          </a:bodyPr>
          <a:lstStyle>
            <a:lvl1pPr marL="0" indent="0" algn="ctr">
              <a:buNone/>
              <a:defRPr sz="8000" b="0" spc="5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Master title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705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10349A9-96E5-48EF-811D-326560B8C1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1188358"/>
            <a:ext cx="5962964" cy="1335273"/>
          </a:xfrm>
        </p:spPr>
        <p:txBody>
          <a:bodyPr lIns="0" tIns="0" rIns="0" bIns="0" anchor="t">
            <a:noAutofit/>
          </a:bodyPr>
          <a:lstStyle>
            <a:lvl1pPr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5" name="Picture Placeholder 26">
            <a:extLst>
              <a:ext uri="{FF2B5EF4-FFF2-40B4-BE49-F238E27FC236}">
                <a16:creationId xmlns:a16="http://schemas.microsoft.com/office/drawing/2014/main" id="{E0689DF6-C6F5-534C-0D45-ED59D00312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60958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EB251253-703B-546E-AB34-52E0AE4AA6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90571" y="3000733"/>
            <a:ext cx="5763227" cy="2996309"/>
          </a:xfrm>
        </p:spPr>
        <p:txBody>
          <a:bodyPr lIns="0" tIns="0" rIns="0" bIns="0"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Master text styles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250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192137"/>
          </a:xfrm>
        </p:spPr>
        <p:txBody>
          <a:bodyPr lIns="0" tIns="0" rIns="0" bIns="0" anchor="t"/>
          <a:lstStyle>
            <a:lvl1pPr algn="ctr">
              <a:defRPr sz="55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08E835A2-9A63-E732-F9E2-A4F4914B17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6455" y="1834688"/>
            <a:ext cx="5310927" cy="723085"/>
          </a:xfrm>
          <a:solidFill>
            <a:schemeClr val="accent4"/>
          </a:solidFill>
          <a:ln>
            <a:solidFill>
              <a:schemeClr val="accent4"/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400" b="0" i="0" spc="5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CA4D69F-DA63-104E-3FB3-1F2D82C3B59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44466" y="1834688"/>
            <a:ext cx="5310927" cy="723085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400" b="0" i="0" spc="5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Master text styles</a:t>
            </a: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6455" y="2557773"/>
            <a:ext cx="1769072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CAC50623-C141-FF48-2679-AD0F48D51D1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05526" y="2557773"/>
            <a:ext cx="1772935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FAAA39D6-45B2-A7D3-5DC3-C2459FFFC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78310" y="2557773"/>
            <a:ext cx="1769072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08456420-6A32-6316-DB13-BD852A1B7EC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44466" y="2557773"/>
            <a:ext cx="1769072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4006011E-82D1-0E59-8663-132BB94A82A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013537" y="2557773"/>
            <a:ext cx="1772935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979E2337-5EFF-E5EE-D81F-00E835015F4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786321" y="2557773"/>
            <a:ext cx="1769072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Master text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BAB66CF5-0D1B-FF68-BB2E-8A5D28F0BC5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6455" y="2983478"/>
            <a:ext cx="1769071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52E7EFCE-36D7-CF86-2FEF-E3734FE9950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2405295" y="2983478"/>
            <a:ext cx="1772935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6E1DCC08-6799-A1AC-28C2-A872BAF1E55A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178463" y="2983478"/>
            <a:ext cx="1768919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CE1BF705-AAB1-D537-2C0D-A795D1D4D176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44466" y="2983478"/>
            <a:ext cx="1769071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5F504EFC-46D9-97D5-DA53-4D8EB52D134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013306" y="2983478"/>
            <a:ext cx="1772935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C1231552-C2DF-2460-9DCB-33B1379D7509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786474" y="2983478"/>
            <a:ext cx="1768919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9661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anchor="t"/>
          <a:lstStyle>
            <a:lvl1pPr algn="ctr"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7B17915-F2EE-16C0-9704-0911520961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2064" y="1655064"/>
            <a:ext cx="11164824" cy="4599432"/>
          </a:xfrm>
        </p:spPr>
        <p:txBody>
          <a:bodyPr>
            <a:noAutofit/>
          </a:bodyPr>
          <a:lstStyle>
            <a:lvl1pPr>
              <a:defRPr sz="3200"/>
            </a:lvl1pPr>
            <a:lvl2pPr marL="457200" indent="0" algn="l">
              <a:buNone/>
              <a:defRPr sz="1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1"/>
            <a:r>
              <a:rPr lang="en-US" dirty="0"/>
              <a:t>Smart Graphic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262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anchor="t"/>
          <a:lstStyle>
            <a:lvl1pPr algn="ctr"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A29FDC8-4969-6E0E-767C-B89B08D3D2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2336" y="2195513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0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:a16="http://schemas.microsoft.com/office/drawing/2014/main" id="{894B01F3-B2C5-4835-6EF9-A40EB06012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55389" y="2703910"/>
            <a:ext cx="1743062" cy="2503346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49CE4F9C-B2A8-323E-0B57-0B8FD348FA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820511" y="2196231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0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E9B260B4-D1BC-635B-D388-0E1A9CF2C18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30848" y="2703910"/>
            <a:ext cx="1743062" cy="2503346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470C7D3-57C4-0583-E642-C6AB3565F6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732902" y="2196231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0</a:t>
            </a:r>
          </a:p>
        </p:txBody>
      </p: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6978037E-3163-1C71-E997-16A7D05981D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10474" y="2703910"/>
            <a:ext cx="1743062" cy="2503346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8568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DCE2-978E-4923-B0E9-4C966B67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B0BD6-F012-4C6D-BDAD-9E90ED25A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2F9E5-192C-4E88-9147-D263893B1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A7138-3EAF-4C9D-903E-55D9BC040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B0B82-496D-45C3-A682-7AF9AFFB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1262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575FF4D9-84C9-19DB-9830-B3FFCD6F52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-621792"/>
            <a:ext cx="12192000" cy="7825231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Master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8CB881-B4B6-F9E5-06B7-B87D6D5300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31067" y="-2"/>
            <a:ext cx="5329866" cy="6858002"/>
          </a:xfrm>
          <a:custGeom>
            <a:avLst/>
            <a:gdLst>
              <a:gd name="connsiteX0" fmla="*/ 1468671 w 5329866"/>
              <a:gd name="connsiteY0" fmla="*/ 0 h 6858002"/>
              <a:gd name="connsiteX1" fmla="*/ 3861196 w 5329866"/>
              <a:gd name="connsiteY1" fmla="*/ 0 h 6858002"/>
              <a:gd name="connsiteX2" fmla="*/ 3935199 w 5329866"/>
              <a:gd name="connsiteY2" fmla="*/ 35649 h 6858002"/>
              <a:gd name="connsiteX3" fmla="*/ 5329866 w 5329866"/>
              <a:gd name="connsiteY3" fmla="*/ 2378940 h 6858002"/>
              <a:gd name="connsiteX4" fmla="*/ 5326197 w 5329866"/>
              <a:gd name="connsiteY4" fmla="*/ 2451598 h 6858002"/>
              <a:gd name="connsiteX5" fmla="*/ 5329866 w 5329866"/>
              <a:gd name="connsiteY5" fmla="*/ 2451598 h 6858002"/>
              <a:gd name="connsiteX6" fmla="*/ 5329866 w 5329866"/>
              <a:gd name="connsiteY6" fmla="*/ 4479063 h 6858002"/>
              <a:gd name="connsiteX7" fmla="*/ 5329866 w 5329866"/>
              <a:gd name="connsiteY7" fmla="*/ 4613615 h 6858002"/>
              <a:gd name="connsiteX8" fmla="*/ 5323072 w 5329866"/>
              <a:gd name="connsiteY8" fmla="*/ 4613615 h 6858002"/>
              <a:gd name="connsiteX9" fmla="*/ 5316108 w 5329866"/>
              <a:gd name="connsiteY9" fmla="*/ 4751537 h 6858002"/>
              <a:gd name="connsiteX10" fmla="*/ 4074162 w 5329866"/>
              <a:gd name="connsiteY10" fmla="*/ 6741332 h 6858002"/>
              <a:gd name="connsiteX11" fmla="*/ 3866899 w 5329866"/>
              <a:gd name="connsiteY11" fmla="*/ 6858002 h 6858002"/>
              <a:gd name="connsiteX12" fmla="*/ 1462968 w 5329866"/>
              <a:gd name="connsiteY12" fmla="*/ 6858002 h 6858002"/>
              <a:gd name="connsiteX13" fmla="*/ 1255705 w 5329866"/>
              <a:gd name="connsiteY13" fmla="*/ 6741332 h 6858002"/>
              <a:gd name="connsiteX14" fmla="*/ 13759 w 5329866"/>
              <a:gd name="connsiteY14" fmla="*/ 4751537 h 6858002"/>
              <a:gd name="connsiteX15" fmla="*/ 6794 w 5329866"/>
              <a:gd name="connsiteY15" fmla="*/ 4613615 h 6858002"/>
              <a:gd name="connsiteX16" fmla="*/ 2 w 5329866"/>
              <a:gd name="connsiteY16" fmla="*/ 4613615 h 6858002"/>
              <a:gd name="connsiteX17" fmla="*/ 2 w 5329866"/>
              <a:gd name="connsiteY17" fmla="*/ 4479105 h 6858002"/>
              <a:gd name="connsiteX18" fmla="*/ 0 w 5329866"/>
              <a:gd name="connsiteY18" fmla="*/ 4479063 h 6858002"/>
              <a:gd name="connsiteX19" fmla="*/ 2 w 5329866"/>
              <a:gd name="connsiteY19" fmla="*/ 4479021 h 6858002"/>
              <a:gd name="connsiteX20" fmla="*/ 2 w 5329866"/>
              <a:gd name="connsiteY20" fmla="*/ 2451598 h 6858002"/>
              <a:gd name="connsiteX21" fmla="*/ 3670 w 5329866"/>
              <a:gd name="connsiteY21" fmla="*/ 2451598 h 6858002"/>
              <a:gd name="connsiteX22" fmla="*/ 0 w 5329866"/>
              <a:gd name="connsiteY22" fmla="*/ 2378940 h 6858002"/>
              <a:gd name="connsiteX23" fmla="*/ 1394668 w 5329866"/>
              <a:gd name="connsiteY23" fmla="*/ 35649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329866" h="6858002">
                <a:moveTo>
                  <a:pt x="1468671" y="0"/>
                </a:moveTo>
                <a:lnTo>
                  <a:pt x="3861196" y="0"/>
                </a:lnTo>
                <a:lnTo>
                  <a:pt x="3935199" y="35649"/>
                </a:lnTo>
                <a:cubicBezTo>
                  <a:pt x="4765925" y="486927"/>
                  <a:pt x="5329866" y="1367076"/>
                  <a:pt x="5329866" y="2378940"/>
                </a:cubicBezTo>
                <a:lnTo>
                  <a:pt x="5326197" y="2451598"/>
                </a:lnTo>
                <a:lnTo>
                  <a:pt x="5329866" y="2451598"/>
                </a:lnTo>
                <a:lnTo>
                  <a:pt x="5329866" y="4479063"/>
                </a:lnTo>
                <a:lnTo>
                  <a:pt x="5329866" y="4613615"/>
                </a:lnTo>
                <a:lnTo>
                  <a:pt x="5323072" y="4613615"/>
                </a:lnTo>
                <a:lnTo>
                  <a:pt x="5316108" y="4751537"/>
                </a:lnTo>
                <a:cubicBezTo>
                  <a:pt x="5230813" y="5591419"/>
                  <a:pt x="4755512" y="6316003"/>
                  <a:pt x="4074162" y="6741332"/>
                </a:cubicBezTo>
                <a:lnTo>
                  <a:pt x="3866899" y="6858002"/>
                </a:lnTo>
                <a:lnTo>
                  <a:pt x="1462968" y="6858002"/>
                </a:lnTo>
                <a:lnTo>
                  <a:pt x="1255705" y="6741332"/>
                </a:lnTo>
                <a:cubicBezTo>
                  <a:pt x="574355" y="6316003"/>
                  <a:pt x="99054" y="5591419"/>
                  <a:pt x="13759" y="4751537"/>
                </a:cubicBezTo>
                <a:lnTo>
                  <a:pt x="6794" y="4613615"/>
                </a:lnTo>
                <a:lnTo>
                  <a:pt x="2" y="4613615"/>
                </a:lnTo>
                <a:lnTo>
                  <a:pt x="2" y="4479105"/>
                </a:lnTo>
                <a:lnTo>
                  <a:pt x="0" y="4479063"/>
                </a:lnTo>
                <a:lnTo>
                  <a:pt x="2" y="4479021"/>
                </a:lnTo>
                <a:lnTo>
                  <a:pt x="2" y="2451598"/>
                </a:lnTo>
                <a:lnTo>
                  <a:pt x="3670" y="2451598"/>
                </a:lnTo>
                <a:lnTo>
                  <a:pt x="0" y="2378940"/>
                </a:lnTo>
                <a:cubicBezTo>
                  <a:pt x="0" y="1367076"/>
                  <a:pt x="563941" y="486927"/>
                  <a:pt x="1394668" y="3564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B731088F-47E0-33BA-856D-6E68D4A69A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4054639"/>
            <a:ext cx="12192000" cy="996696"/>
          </a:xfrm>
        </p:spPr>
        <p:txBody>
          <a:bodyPr vert="horz" lIns="0" tIns="0" rIns="0" bIns="0" rtlCol="0" anchor="t">
            <a:noAutofit/>
          </a:bodyPr>
          <a:lstStyle>
            <a:lvl1pPr algn="ctr">
              <a:defRPr lang="en-US" sz="8500" b="0" i="0" spc="100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algn="ctr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Master Title</a:t>
            </a:r>
          </a:p>
        </p:txBody>
      </p:sp>
    </p:spTree>
    <p:extLst>
      <p:ext uri="{BB962C8B-B14F-4D97-AF65-F5344CB8AC3E}">
        <p14:creationId xmlns:p14="http://schemas.microsoft.com/office/powerpoint/2010/main" val="10907474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1188358"/>
            <a:ext cx="6099858" cy="1335273"/>
          </a:xfrm>
        </p:spPr>
        <p:txBody>
          <a:bodyPr lIns="0" tIns="0" rIns="0" bIns="0" anchor="t">
            <a:noAutofit/>
          </a:bodyPr>
          <a:lstStyle>
            <a:lvl1pPr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897E40-8096-E77D-E61A-A0AAC64EA41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38481" y="581371"/>
            <a:ext cx="3884344" cy="5415673"/>
          </a:xfrm>
          <a:custGeom>
            <a:avLst/>
            <a:gdLst>
              <a:gd name="connsiteX0" fmla="*/ 1942453 w 3884344"/>
              <a:gd name="connsiteY0" fmla="*/ 0 h 5415673"/>
              <a:gd name="connsiteX1" fmla="*/ 3874878 w 3884344"/>
              <a:gd name="connsiteY1" fmla="*/ 1743849 h 5415673"/>
              <a:gd name="connsiteX2" fmla="*/ 3884344 w 3884344"/>
              <a:gd name="connsiteY2" fmla="*/ 1931324 h 5415673"/>
              <a:gd name="connsiteX3" fmla="*/ 3884344 w 3884344"/>
              <a:gd name="connsiteY3" fmla="*/ 1953581 h 5415673"/>
              <a:gd name="connsiteX4" fmla="*/ 3882232 w 3884344"/>
              <a:gd name="connsiteY4" fmla="*/ 1995413 h 5415673"/>
              <a:gd name="connsiteX5" fmla="*/ 3884344 w 3884344"/>
              <a:gd name="connsiteY5" fmla="*/ 1995413 h 5415673"/>
              <a:gd name="connsiteX6" fmla="*/ 3884344 w 3884344"/>
              <a:gd name="connsiteY6" fmla="*/ 3571294 h 5415673"/>
              <a:gd name="connsiteX7" fmla="*/ 3879954 w 3884344"/>
              <a:gd name="connsiteY7" fmla="*/ 3571294 h 5415673"/>
              <a:gd name="connsiteX8" fmla="*/ 3874878 w 3884344"/>
              <a:gd name="connsiteY8" fmla="*/ 3671825 h 5415673"/>
              <a:gd name="connsiteX9" fmla="*/ 1942453 w 3884344"/>
              <a:gd name="connsiteY9" fmla="*/ 5415673 h 5415673"/>
              <a:gd name="connsiteX10" fmla="*/ 10029 w 3884344"/>
              <a:gd name="connsiteY10" fmla="*/ 3671825 h 5415673"/>
              <a:gd name="connsiteX11" fmla="*/ 4952 w 3884344"/>
              <a:gd name="connsiteY11" fmla="*/ 3571294 h 5415673"/>
              <a:gd name="connsiteX12" fmla="*/ 2 w 3884344"/>
              <a:gd name="connsiteY12" fmla="*/ 3571294 h 5415673"/>
              <a:gd name="connsiteX13" fmla="*/ 2 w 3884344"/>
              <a:gd name="connsiteY13" fmla="*/ 3473251 h 5415673"/>
              <a:gd name="connsiteX14" fmla="*/ 0 w 3884344"/>
              <a:gd name="connsiteY14" fmla="*/ 3473220 h 5415673"/>
              <a:gd name="connsiteX15" fmla="*/ 2 w 3884344"/>
              <a:gd name="connsiteY15" fmla="*/ 3473189 h 5415673"/>
              <a:gd name="connsiteX16" fmla="*/ 2 w 3884344"/>
              <a:gd name="connsiteY16" fmla="*/ 1995413 h 5415673"/>
              <a:gd name="connsiteX17" fmla="*/ 2675 w 3884344"/>
              <a:gd name="connsiteY17" fmla="*/ 1995413 h 5415673"/>
              <a:gd name="connsiteX18" fmla="*/ 0 w 3884344"/>
              <a:gd name="connsiteY18" fmla="*/ 1942453 h 5415673"/>
              <a:gd name="connsiteX19" fmla="*/ 1942453 w 3884344"/>
              <a:gd name="connsiteY19" fmla="*/ 0 h 5415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84344" h="5415673">
                <a:moveTo>
                  <a:pt x="1942453" y="0"/>
                </a:moveTo>
                <a:cubicBezTo>
                  <a:pt x="2948191" y="0"/>
                  <a:pt x="3775405" y="764355"/>
                  <a:pt x="3874878" y="1743849"/>
                </a:cubicBezTo>
                <a:lnTo>
                  <a:pt x="3884344" y="1931324"/>
                </a:lnTo>
                <a:lnTo>
                  <a:pt x="3884344" y="1953581"/>
                </a:lnTo>
                <a:lnTo>
                  <a:pt x="3882232" y="1995413"/>
                </a:lnTo>
                <a:lnTo>
                  <a:pt x="3884344" y="1995413"/>
                </a:lnTo>
                <a:lnTo>
                  <a:pt x="3884344" y="3571294"/>
                </a:lnTo>
                <a:lnTo>
                  <a:pt x="3879954" y="3571294"/>
                </a:lnTo>
                <a:lnTo>
                  <a:pt x="3874878" y="3671825"/>
                </a:lnTo>
                <a:cubicBezTo>
                  <a:pt x="3775404" y="4651319"/>
                  <a:pt x="2948192" y="5415673"/>
                  <a:pt x="1942453" y="5415673"/>
                </a:cubicBezTo>
                <a:cubicBezTo>
                  <a:pt x="936714" y="5415673"/>
                  <a:pt x="109502" y="4651319"/>
                  <a:pt x="10029" y="3671825"/>
                </a:cubicBezTo>
                <a:lnTo>
                  <a:pt x="4952" y="3571294"/>
                </a:lnTo>
                <a:lnTo>
                  <a:pt x="2" y="3571294"/>
                </a:lnTo>
                <a:lnTo>
                  <a:pt x="2" y="3473251"/>
                </a:lnTo>
                <a:lnTo>
                  <a:pt x="0" y="3473220"/>
                </a:lnTo>
                <a:lnTo>
                  <a:pt x="2" y="3473189"/>
                </a:lnTo>
                <a:lnTo>
                  <a:pt x="2" y="1995413"/>
                </a:lnTo>
                <a:lnTo>
                  <a:pt x="2675" y="1995413"/>
                </a:lnTo>
                <a:lnTo>
                  <a:pt x="0" y="1942453"/>
                </a:lnTo>
                <a:cubicBezTo>
                  <a:pt x="0" y="869666"/>
                  <a:pt x="869666" y="0"/>
                  <a:pt x="1942453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b="0"/>
            </a:lvl1pPr>
          </a:lstStyle>
          <a:p>
            <a:endParaRPr lang="en-US" dirty="0"/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6414DEE6-A86D-4699-E6EF-CE6745F5D4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571" y="3000733"/>
            <a:ext cx="2916821" cy="42826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C68EE5CA-4729-4FEA-F1BC-F976BEEBC4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773609" y="3000733"/>
            <a:ext cx="2916821" cy="42826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CA3BC7A6-D12C-160A-CB5C-E5560525089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590571" y="3530279"/>
            <a:ext cx="2916821" cy="2466764"/>
          </a:xfrm>
        </p:spPr>
        <p:txBody>
          <a:bodyPr lIns="0" tIns="0" rIns="0" bIns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2DF7BAB-7F6A-3D7B-F8A9-D7C4BD1D3B6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773609" y="3530279"/>
            <a:ext cx="2916821" cy="2466764"/>
          </a:xfrm>
        </p:spPr>
        <p:txBody>
          <a:bodyPr lIns="0" tIns="0" rIns="0" bIns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9245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anchor="t"/>
          <a:lstStyle>
            <a:lvl1pPr algn="ctr"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916A793-0543-8519-4E06-4D8E6A4E8C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837944"/>
            <a:ext cx="11353800" cy="3019086"/>
          </a:xfrm>
        </p:spPr>
        <p:txBody>
          <a:bodyPr>
            <a:noAutofit/>
          </a:bodyPr>
          <a:lstStyle>
            <a:lvl1pPr>
              <a:defRPr sz="3200"/>
            </a:lvl1pPr>
            <a:lvl2pPr marL="457200" indent="0" algn="l">
              <a:buNone/>
              <a:defRPr sz="1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1"/>
            <a:r>
              <a:rPr lang="en-US" dirty="0"/>
              <a:t>Smart Graphic</a:t>
            </a:r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2FA2A82A-5FFB-EAB7-624A-E00F9EA6DE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8459" y="5232509"/>
            <a:ext cx="2188729" cy="493151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DD59288-2C4C-BA2F-F3C9-CEEC7BBAE55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547242" y="5232509"/>
            <a:ext cx="2188728" cy="493151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A221A6B3-B644-8124-2E99-CBB5C1C0B2E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56023" y="5232509"/>
            <a:ext cx="2188729" cy="493151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282FC433-EED8-C305-2AE2-E3BC9D42E5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64806" y="5232509"/>
            <a:ext cx="2188729" cy="493151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9" name="Text Placeholder 18">
            <a:extLst>
              <a:ext uri="{FF2B5EF4-FFF2-40B4-BE49-F238E27FC236}">
                <a16:creationId xmlns:a16="http://schemas.microsoft.com/office/drawing/2014/main" id="{0824A580-B433-CC76-2FDC-C607FC5ECF8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8459" y="5742851"/>
            <a:ext cx="2188729" cy="36933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479803CA-9514-7183-8AC8-13CC5B84064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547241" y="5742851"/>
            <a:ext cx="2188729" cy="36933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861F1384-35C1-15D1-9228-D96AC95355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56023" y="5742851"/>
            <a:ext cx="2188729" cy="36933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1" name="Text Placeholder 18">
            <a:extLst>
              <a:ext uri="{FF2B5EF4-FFF2-40B4-BE49-F238E27FC236}">
                <a16:creationId xmlns:a16="http://schemas.microsoft.com/office/drawing/2014/main" id="{38B1D216-8DC7-A8D4-4857-4C7529D982E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64806" y="5742851"/>
            <a:ext cx="2188729" cy="36933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301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6">
            <a:extLst>
              <a:ext uri="{FF2B5EF4-FFF2-40B4-BE49-F238E27FC236}">
                <a16:creationId xmlns:a16="http://schemas.microsoft.com/office/drawing/2014/main" id="{E0689DF6-C6F5-534C-0D45-ED59D00312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60958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8A60E5-D102-7326-D77E-C6DF8BDDA7D6}"/>
              </a:ext>
            </a:extLst>
          </p:cNvPr>
          <p:cNvSpPr txBox="1"/>
          <p:nvPr userDrawn="1"/>
        </p:nvSpPr>
        <p:spPr>
          <a:xfrm>
            <a:off x="6598508" y="60795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D67076B-6CF0-B20E-9689-27FA1127A7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48851" y="0"/>
            <a:ext cx="8160152" cy="6858000"/>
          </a:xfrm>
        </p:spPr>
        <p:txBody>
          <a:bodyPr anchor="ctr">
            <a:noAutofit/>
          </a:bodyPr>
          <a:lstStyle>
            <a:lvl1pPr algn="l">
              <a:defRPr sz="8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  <a:br>
              <a:rPr lang="en-US" dirty="0"/>
            </a:br>
            <a:r>
              <a:rPr lang="en-US" dirty="0"/>
              <a:t>Master title</a:t>
            </a:r>
          </a:p>
        </p:txBody>
      </p:sp>
    </p:spTree>
    <p:extLst>
      <p:ext uri="{BB962C8B-B14F-4D97-AF65-F5344CB8AC3E}">
        <p14:creationId xmlns:p14="http://schemas.microsoft.com/office/powerpoint/2010/main" val="29235182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986A58D-6106-E01B-0BDC-2F992AD2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anchor="t"/>
          <a:lstStyle>
            <a:lvl1pPr>
              <a:defRPr sz="55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3F266306-412A-D7DE-40EF-45BBA13E556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38460" y="2539313"/>
            <a:ext cx="685800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5">
            <a:extLst>
              <a:ext uri="{FF2B5EF4-FFF2-40B4-BE49-F238E27FC236}">
                <a16:creationId xmlns:a16="http://schemas.microsoft.com/office/drawing/2014/main" id="{28BF9A91-4021-72CF-EEBD-43B8B2F764A0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534372" y="2539313"/>
            <a:ext cx="685800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5">
            <a:extLst>
              <a:ext uri="{FF2B5EF4-FFF2-40B4-BE49-F238E27FC236}">
                <a16:creationId xmlns:a16="http://schemas.microsoft.com/office/drawing/2014/main" id="{5D88CB52-BC08-9751-260B-B531030DCAB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430282" y="2539313"/>
            <a:ext cx="685800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06E6C850-58C9-7074-08C7-7D24B9A951F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26190" y="2539313"/>
            <a:ext cx="685800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2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8" name="Text Placeholder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462" y="3397603"/>
            <a:ext cx="2227344" cy="43068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0A395A78-D15C-3B71-AC48-52F422FF299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34372" y="3397603"/>
            <a:ext cx="2227344" cy="43068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C26292D0-5ED9-B06E-0FEC-5ECF9B61DA1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430282" y="3397603"/>
            <a:ext cx="2227344" cy="43068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7025E22B-8EFC-3B41-7DF2-F2F0FBBFC2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26192" y="3397603"/>
            <a:ext cx="2227344" cy="43068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Text Placeholder 18">
            <a:extLst>
              <a:ext uri="{FF2B5EF4-FFF2-40B4-BE49-F238E27FC236}">
                <a16:creationId xmlns:a16="http://schemas.microsoft.com/office/drawing/2014/main" id="{459D7743-7A8F-C73A-B9D5-49190ED512A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8462" y="4000780"/>
            <a:ext cx="2227344" cy="20787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18">
            <a:extLst>
              <a:ext uri="{FF2B5EF4-FFF2-40B4-BE49-F238E27FC236}">
                <a16:creationId xmlns:a16="http://schemas.microsoft.com/office/drawing/2014/main" id="{D4BD1280-EFE5-3F5B-2E53-29FC62D2218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534372" y="4000780"/>
            <a:ext cx="2227344" cy="20787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18">
            <a:extLst>
              <a:ext uri="{FF2B5EF4-FFF2-40B4-BE49-F238E27FC236}">
                <a16:creationId xmlns:a16="http://schemas.microsoft.com/office/drawing/2014/main" id="{D7323A54-CEF7-D9AE-B43D-CCF5F95273C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0282" y="4000780"/>
            <a:ext cx="2227344" cy="20787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18">
            <a:extLst>
              <a:ext uri="{FF2B5EF4-FFF2-40B4-BE49-F238E27FC236}">
                <a16:creationId xmlns:a16="http://schemas.microsoft.com/office/drawing/2014/main" id="{C50A54A3-4CD3-53F4-3FFE-F664FBFCB16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26191" y="4000780"/>
            <a:ext cx="2227344" cy="20787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306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5B86244-CE85-A100-2FAE-57F9E99595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3681" y="4554640"/>
            <a:ext cx="7156551" cy="99289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1BADE24-E02E-B86B-4973-FF07C9C25E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3681" y="1296361"/>
            <a:ext cx="7156551" cy="99289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Master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96E5F1B-46ED-3EC5-71CF-9A8DF9B5AA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78452" y="1"/>
            <a:ext cx="5329866" cy="6857999"/>
          </a:xfrm>
          <a:custGeom>
            <a:avLst/>
            <a:gdLst>
              <a:gd name="connsiteX0" fmla="*/ 1468669 w 5329866"/>
              <a:gd name="connsiteY0" fmla="*/ 0 h 6857999"/>
              <a:gd name="connsiteX1" fmla="*/ 3861198 w 5329866"/>
              <a:gd name="connsiteY1" fmla="*/ 0 h 6857999"/>
              <a:gd name="connsiteX2" fmla="*/ 3935198 w 5329866"/>
              <a:gd name="connsiteY2" fmla="*/ 35648 h 6857999"/>
              <a:gd name="connsiteX3" fmla="*/ 5329866 w 5329866"/>
              <a:gd name="connsiteY3" fmla="*/ 2378939 h 6857999"/>
              <a:gd name="connsiteX4" fmla="*/ 5326197 w 5329866"/>
              <a:gd name="connsiteY4" fmla="*/ 2451597 h 6857999"/>
              <a:gd name="connsiteX5" fmla="*/ 5329866 w 5329866"/>
              <a:gd name="connsiteY5" fmla="*/ 2451597 h 6857999"/>
              <a:gd name="connsiteX6" fmla="*/ 5329866 w 5329866"/>
              <a:gd name="connsiteY6" fmla="*/ 4479062 h 6857999"/>
              <a:gd name="connsiteX7" fmla="*/ 5329866 w 5329866"/>
              <a:gd name="connsiteY7" fmla="*/ 4613614 h 6857999"/>
              <a:gd name="connsiteX8" fmla="*/ 5323072 w 5329866"/>
              <a:gd name="connsiteY8" fmla="*/ 4613614 h 6857999"/>
              <a:gd name="connsiteX9" fmla="*/ 5316108 w 5329866"/>
              <a:gd name="connsiteY9" fmla="*/ 4751536 h 6857999"/>
              <a:gd name="connsiteX10" fmla="*/ 4074162 w 5329866"/>
              <a:gd name="connsiteY10" fmla="*/ 6741331 h 6857999"/>
              <a:gd name="connsiteX11" fmla="*/ 3866902 w 5329866"/>
              <a:gd name="connsiteY11" fmla="*/ 6857999 h 6857999"/>
              <a:gd name="connsiteX12" fmla="*/ 1462965 w 5329866"/>
              <a:gd name="connsiteY12" fmla="*/ 6857999 h 6857999"/>
              <a:gd name="connsiteX13" fmla="*/ 1255705 w 5329866"/>
              <a:gd name="connsiteY13" fmla="*/ 6741331 h 6857999"/>
              <a:gd name="connsiteX14" fmla="*/ 13759 w 5329866"/>
              <a:gd name="connsiteY14" fmla="*/ 4751536 h 6857999"/>
              <a:gd name="connsiteX15" fmla="*/ 6794 w 5329866"/>
              <a:gd name="connsiteY15" fmla="*/ 4613614 h 6857999"/>
              <a:gd name="connsiteX16" fmla="*/ 2 w 5329866"/>
              <a:gd name="connsiteY16" fmla="*/ 4613614 h 6857999"/>
              <a:gd name="connsiteX17" fmla="*/ 2 w 5329866"/>
              <a:gd name="connsiteY17" fmla="*/ 4479104 h 6857999"/>
              <a:gd name="connsiteX18" fmla="*/ 0 w 5329866"/>
              <a:gd name="connsiteY18" fmla="*/ 4479062 h 6857999"/>
              <a:gd name="connsiteX19" fmla="*/ 2 w 5329866"/>
              <a:gd name="connsiteY19" fmla="*/ 4479020 h 6857999"/>
              <a:gd name="connsiteX20" fmla="*/ 2 w 5329866"/>
              <a:gd name="connsiteY20" fmla="*/ 2451597 h 6857999"/>
              <a:gd name="connsiteX21" fmla="*/ 3670 w 5329866"/>
              <a:gd name="connsiteY21" fmla="*/ 2451597 h 6857999"/>
              <a:gd name="connsiteX22" fmla="*/ 0 w 5329866"/>
              <a:gd name="connsiteY22" fmla="*/ 2378939 h 6857999"/>
              <a:gd name="connsiteX23" fmla="*/ 1394668 w 5329866"/>
              <a:gd name="connsiteY23" fmla="*/ 3564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329866" h="6857999">
                <a:moveTo>
                  <a:pt x="1468669" y="0"/>
                </a:moveTo>
                <a:lnTo>
                  <a:pt x="3861198" y="0"/>
                </a:lnTo>
                <a:lnTo>
                  <a:pt x="3935198" y="35648"/>
                </a:lnTo>
                <a:cubicBezTo>
                  <a:pt x="4765925" y="486926"/>
                  <a:pt x="5329866" y="1367075"/>
                  <a:pt x="5329866" y="2378939"/>
                </a:cubicBezTo>
                <a:lnTo>
                  <a:pt x="5326197" y="2451597"/>
                </a:lnTo>
                <a:lnTo>
                  <a:pt x="5329866" y="2451597"/>
                </a:lnTo>
                <a:lnTo>
                  <a:pt x="5329866" y="4479062"/>
                </a:lnTo>
                <a:lnTo>
                  <a:pt x="5329866" y="4613614"/>
                </a:lnTo>
                <a:lnTo>
                  <a:pt x="5323072" y="4613614"/>
                </a:lnTo>
                <a:lnTo>
                  <a:pt x="5316108" y="4751536"/>
                </a:lnTo>
                <a:cubicBezTo>
                  <a:pt x="5230813" y="5591417"/>
                  <a:pt x="4755512" y="6316001"/>
                  <a:pt x="4074162" y="6741331"/>
                </a:cubicBezTo>
                <a:lnTo>
                  <a:pt x="3866902" y="6857999"/>
                </a:lnTo>
                <a:lnTo>
                  <a:pt x="1462965" y="6857999"/>
                </a:lnTo>
                <a:lnTo>
                  <a:pt x="1255705" y="6741331"/>
                </a:lnTo>
                <a:cubicBezTo>
                  <a:pt x="574355" y="6316001"/>
                  <a:pt x="99054" y="5591417"/>
                  <a:pt x="13759" y="4751536"/>
                </a:cubicBezTo>
                <a:lnTo>
                  <a:pt x="6794" y="4613614"/>
                </a:lnTo>
                <a:lnTo>
                  <a:pt x="2" y="4613614"/>
                </a:lnTo>
                <a:lnTo>
                  <a:pt x="2" y="4479104"/>
                </a:lnTo>
                <a:lnTo>
                  <a:pt x="0" y="4479062"/>
                </a:lnTo>
                <a:lnTo>
                  <a:pt x="2" y="4479020"/>
                </a:lnTo>
                <a:lnTo>
                  <a:pt x="2" y="2451597"/>
                </a:lnTo>
                <a:lnTo>
                  <a:pt x="3670" y="2451597"/>
                </a:lnTo>
                <a:lnTo>
                  <a:pt x="0" y="2378939"/>
                </a:lnTo>
                <a:cubicBezTo>
                  <a:pt x="0" y="1367075"/>
                  <a:pt x="563941" y="486926"/>
                  <a:pt x="1394668" y="3564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0" i="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88BC5D-D10D-D2EE-8AE9-4CDCE46A20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3681" y="2404268"/>
            <a:ext cx="7217511" cy="2049462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8000" b="0" i="0" spc="10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Master Title</a:t>
            </a:r>
          </a:p>
        </p:txBody>
      </p:sp>
    </p:spTree>
    <p:extLst>
      <p:ext uri="{BB962C8B-B14F-4D97-AF65-F5344CB8AC3E}">
        <p14:creationId xmlns:p14="http://schemas.microsoft.com/office/powerpoint/2010/main" val="31517799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45CA8F2-58D1-3DCE-8413-CE65DE3496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0962" y="-801666"/>
            <a:ext cx="4667994" cy="782523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8500" b="0" spc="650" baseline="0">
                <a:solidFill>
                  <a:schemeClr val="tx2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Thank</a:t>
            </a:r>
          </a:p>
          <a:p>
            <a:pPr lvl="0"/>
            <a:r>
              <a:rPr lang="en-US" dirty="0"/>
              <a:t>Thank</a:t>
            </a:r>
          </a:p>
          <a:p>
            <a:pPr lvl="0"/>
            <a:r>
              <a:rPr lang="en-US" dirty="0"/>
              <a:t>Thank you</a:t>
            </a:r>
          </a:p>
          <a:p>
            <a:pPr lvl="0"/>
            <a:r>
              <a:rPr lang="en-US" dirty="0"/>
              <a:t>You</a:t>
            </a:r>
          </a:p>
          <a:p>
            <a:pPr lvl="0"/>
            <a:r>
              <a:rPr lang="en-US" dirty="0"/>
              <a:t>You</a:t>
            </a:r>
          </a:p>
          <a:p>
            <a:pPr lvl="0"/>
            <a:r>
              <a:rPr lang="en-US" dirty="0"/>
              <a:t>you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DAB6B870-F337-8AB9-902B-76B31B88B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039033"/>
            <a:ext cx="3478306" cy="3186954"/>
          </a:xfrm>
        </p:spPr>
        <p:txBody>
          <a:bodyPr vert="horz" lIns="0" tIns="0" rIns="0" bIns="0" rtlCol="0" anchor="t">
            <a:noAutofit/>
          </a:bodyPr>
          <a:lstStyle>
            <a:lvl1pPr>
              <a:lnSpc>
                <a:spcPct val="150000"/>
              </a:lnSpc>
              <a:defRPr lang="en-US" sz="1600" b="1" i="0" spc="5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413E8F7-437B-CCB5-23CA-F7ABF62FD0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0962" y="1467062"/>
            <a:ext cx="4667994" cy="2420772"/>
          </a:xfrm>
        </p:spPr>
        <p:txBody>
          <a:bodyPr lIns="0" tIns="0" rIns="0" bIns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8500" b="0" spc="65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>
                <a:latin typeface="Felix Titling" pitchFamily="82" charset="77"/>
              </a:defRPr>
            </a:lvl2pPr>
            <a:lvl3pPr marL="914400" indent="0">
              <a:buNone/>
              <a:defRPr>
                <a:latin typeface="Felix Titling" pitchFamily="82" charset="77"/>
              </a:defRPr>
            </a:lvl3pPr>
            <a:lvl4pPr marL="1371600" indent="0">
              <a:buNone/>
              <a:defRPr>
                <a:latin typeface="Felix Titling" pitchFamily="82" charset="77"/>
              </a:defRPr>
            </a:lvl4pPr>
            <a:lvl5pPr marL="1828800" indent="0">
              <a:buNone/>
              <a:defRPr>
                <a:latin typeface="Felix Titling" pitchFamily="82" charset="77"/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208256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7370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586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348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3DAD0-5F6F-47DA-A010-1C4A30C88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EFA6E-A768-42A8-B2C3-F100D8260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46640-E89E-47CE-984D-0C0ECF7CF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77A8F-F167-4C43-AEE7-45067080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DA754-ED79-4909-833D-55BF9A5D8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0877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32705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141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945485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956671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501811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526091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9691171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529182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632073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20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A026-BFE6-4D2A-9ABF-C593B566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47E8-A36B-4B4A-B2A4-B5283152A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6B59D-87BD-4F32-B9BC-31F9B1A5D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C49B47-0C41-4DCC-9902-126916D9C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D28B7-2F2D-4E80-A107-C1F266C6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5D650A-4D0F-46AE-A132-267FCD921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765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47888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45989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8432504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9854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2561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036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8422616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473779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1775370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9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4C6F9-F6F6-4EA1-98AA-81B84F7CC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8B83E-B37C-46C9-8284-D6EBA0033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A150B8-0288-44AC-9CE7-E7BD9FB32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5DCAE-6027-49B9-A818-F45FADE27B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FAE16-DBCB-4A42-BFFC-053F2D529A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E8C038-E6A1-499D-9E24-FA5980421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F911B6-A759-487E-8CB6-CF9EF737F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906EC0-369D-4138-8D70-148CFDEE5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5430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0099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74271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12167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013404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68839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21997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12257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20857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60736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959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2F8A-97AC-456C-B9E3-45A7D520C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40F483-F2B9-47A3-9B5C-8C264B701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49874-9D9B-4597-B20D-33D6F58B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5894C-9062-435A-9758-82ED9C6D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7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33068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765857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08058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8845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873347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06171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2312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711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42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793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A3F6AD-4D61-4238-AB7D-613625BFF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ACDC9-944D-47C6-B286-82C86AD94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EAAC43-3846-4080-B764-AB2DB308C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37011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2690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6720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309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775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952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4612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10653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12699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09645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014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4779-0336-4AFA-B9A7-259EE8BE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2F449-DDC3-4694-81E5-91A4B8F43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0A2C4-3B2E-46AC-9605-73F5B2CC1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909769-F5A5-4635-BD0C-D6049DEB9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252DC3-D3D7-446F-A866-D7820B7BF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CDB00-5218-4567-902B-845073BE8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12851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000352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1771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05650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6642437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5169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56222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71846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7121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18914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D56CB-7729-4F9B-B383-5D5EDD1C4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9821333" y="4558433"/>
            <a:ext cx="2370667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59">
            <a:extLst>
              <a:ext uri="{FF2B5EF4-FFF2-40B4-BE49-F238E27FC236}">
                <a16:creationId xmlns:a16="http://schemas.microsoft.com/office/drawing/2014/main" id="{39E53A78-6591-EEDA-1DFD-F106ECC52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821333" y="4558438"/>
            <a:ext cx="2370667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5ADCC5-3878-853E-8614-59CF8B2810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1208" y="837382"/>
            <a:ext cx="7837069" cy="3696518"/>
          </a:xfrm>
        </p:spPr>
        <p:txBody>
          <a:bodyPr anchor="t">
            <a:no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899E747C-251E-F759-ABCD-CD941BA33A5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1208" y="4648199"/>
            <a:ext cx="7837070" cy="8915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C031AA0C-A2A7-B56D-9661-B2A56DD37D1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21208" y="5730282"/>
            <a:ext cx="2349499" cy="266701"/>
          </a:xfrm>
        </p:spPr>
        <p:txBody>
          <a:bodyPr lIns="0" tIns="0" rIns="0" bIns="0" anchor="b">
            <a:no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8A332-DECC-D8DD-0E19-762C6FFB9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4EB1C08-1A28-5224-563E-C8AF24A3F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5529DAF-CFD3-BC3E-C570-099DAEEB0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1C113ED2-FAFE-A686-C43C-7C104C28E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3515" y="-103514"/>
            <a:ext cx="274322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1580C5C3-0FF4-BA92-445D-48CC4C54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83663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AB71EF6-F4ED-6CD6-E0C2-EAB75D0F0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821333" y="0"/>
            <a:ext cx="2370665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Freeform: Shape 59">
            <a:extLst>
              <a:ext uri="{FF2B5EF4-FFF2-40B4-BE49-F238E27FC236}">
                <a16:creationId xmlns:a16="http://schemas.microsoft.com/office/drawing/2014/main" id="{B24268F0-A8A4-E399-5FC5-6384B8BD96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835107" y="-1"/>
            <a:ext cx="2356893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0AC4EA9-78A7-EDEB-A4B1-0E44AB226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821331" y="2456493"/>
            <a:ext cx="2370668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Freeform: Shape 18">
            <a:extLst>
              <a:ext uri="{FF2B5EF4-FFF2-40B4-BE49-F238E27FC236}">
                <a16:creationId xmlns:a16="http://schemas.microsoft.com/office/drawing/2014/main" id="{ACCD3CEE-6646-969D-7160-69226A1B7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0444462" y="2810904"/>
            <a:ext cx="1124412" cy="2370664"/>
          </a:xfrm>
          <a:custGeom>
            <a:avLst/>
            <a:gdLst>
              <a:gd name="connsiteX0" fmla="*/ 600765 w 600765"/>
              <a:gd name="connsiteY0" fmla="*/ 0 h 1266628"/>
              <a:gd name="connsiteX1" fmla="*/ 600765 w 600765"/>
              <a:gd name="connsiteY1" fmla="*/ 1266628 h 1266628"/>
              <a:gd name="connsiteX2" fmla="*/ 508593 w 600765"/>
              <a:gd name="connsiteY2" fmla="*/ 1257336 h 1266628"/>
              <a:gd name="connsiteX3" fmla="*/ 0 w 600765"/>
              <a:gd name="connsiteY3" fmla="*/ 633314 h 1266628"/>
              <a:gd name="connsiteX4" fmla="*/ 508593 w 600765"/>
              <a:gd name="connsiteY4" fmla="*/ 9292 h 1266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765" h="1266628">
                <a:moveTo>
                  <a:pt x="600765" y="0"/>
                </a:moveTo>
                <a:lnTo>
                  <a:pt x="600765" y="1266628"/>
                </a:lnTo>
                <a:lnTo>
                  <a:pt x="508593" y="1257336"/>
                </a:lnTo>
                <a:cubicBezTo>
                  <a:pt x="218339" y="1197942"/>
                  <a:pt x="0" y="941126"/>
                  <a:pt x="0" y="633314"/>
                </a:cubicBezTo>
                <a:cubicBezTo>
                  <a:pt x="0" y="325502"/>
                  <a:pt x="218339" y="68686"/>
                  <a:pt x="508593" y="929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8604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661E4-9FF7-494B-A1C9-C9A1DD705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245657-DA21-4769-84F8-88DC644508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7B310-6692-4981-9CB8-FE79A091F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A2C9E-A9AD-4BB9-A691-90BB84F5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3D45D-C826-4846-BBFC-A0D98B7E7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16961-40DC-443E-9DB8-3A987DF4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386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3184A5B9-E2EB-CB8F-9FCE-B435678BB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937750" y="3696527"/>
            <a:ext cx="2254248" cy="3163005"/>
          </a:xfrm>
          <a:prstGeom prst="rect">
            <a:avLst/>
          </a:pr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BEF628E3-8F76-0E9D-3DEE-A459731EF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9937750" y="5736197"/>
            <a:ext cx="2254250" cy="1121803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94A9AA8-C219-474F-E074-634356B77D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837382"/>
            <a:ext cx="7837069" cy="3696518"/>
          </a:xfrm>
        </p:spPr>
        <p:txBody>
          <a:bodyPr anchor="b">
            <a:no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12979924-61C7-4C37-EAF2-46A0A2A2D13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7225" y="4648199"/>
            <a:ext cx="7837070" cy="104287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946F423E-A433-4DDE-A3C0-3165FE754F6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7225" y="5883110"/>
            <a:ext cx="2349499" cy="266701"/>
          </a:xfrm>
        </p:spPr>
        <p:txBody>
          <a:bodyPr lIns="0" tIns="0" rIns="0" bIns="0" anchor="b">
            <a:no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24AAE30-F15B-1702-BB62-5EF514C387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3F5C5-ED4D-E322-2AF6-F166C684C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3C27666-6814-D528-A7CD-540241E7C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2" name="Rectangle 8">
            <a:extLst>
              <a:ext uri="{FF2B5EF4-FFF2-40B4-BE49-F238E27FC236}">
                <a16:creationId xmlns:a16="http://schemas.microsoft.com/office/drawing/2014/main" id="{75F1C151-830E-3940-1AE4-FB8D2BD62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83663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219F9CAC-9EAC-C1A6-0F7E-3F8E87DFD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574" y="-104573"/>
            <a:ext cx="274322" cy="4834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173937D-CDC9-73E6-6B3E-2447EC17A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937750" y="1"/>
            <a:ext cx="2254248" cy="369499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Freeform: Shape 59">
            <a:extLst>
              <a:ext uri="{FF2B5EF4-FFF2-40B4-BE49-F238E27FC236}">
                <a16:creationId xmlns:a16="http://schemas.microsoft.com/office/drawing/2014/main" id="{CBC384E9-DFB8-C4B8-FD41-571F33CD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7750" y="-2"/>
            <a:ext cx="2254250" cy="369651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6486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8">
            <a:extLst>
              <a:ext uri="{FF2B5EF4-FFF2-40B4-BE49-F238E27FC236}">
                <a16:creationId xmlns:a16="http://schemas.microsoft.com/office/drawing/2014/main" id="{B97416E4-EDCD-B6B0-871B-59B523934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 flipV="1">
            <a:off x="0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: Shape 59">
            <a:extLst>
              <a:ext uri="{FF2B5EF4-FFF2-40B4-BE49-F238E27FC236}">
                <a16:creationId xmlns:a16="http://schemas.microsoft.com/office/drawing/2014/main" id="{E2D01E03-0AE5-38F7-B2E7-A561D2D8E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1" name="Rectangle 8">
            <a:extLst>
              <a:ext uri="{FF2B5EF4-FFF2-40B4-BE49-F238E27FC236}">
                <a16:creationId xmlns:a16="http://schemas.microsoft.com/office/drawing/2014/main" id="{F6DBF5FB-1D7F-AA76-089E-78475F22B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693958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: Shape 59">
            <a:extLst>
              <a:ext uri="{FF2B5EF4-FFF2-40B4-BE49-F238E27FC236}">
                <a16:creationId xmlns:a16="http://schemas.microsoft.com/office/drawing/2014/main" id="{44A1C6DB-DBF1-64FE-805A-746B1CA7C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693958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57D558E-B648-BBEB-46E0-F39608643FF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25650" y="1122363"/>
            <a:ext cx="8140700" cy="2387600"/>
          </a:xfrm>
        </p:spPr>
        <p:txBody>
          <a:bodyPr anchor="b"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764C513-A87E-FCB7-156B-282EBAF019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25650" y="3602038"/>
            <a:ext cx="8140700" cy="881062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3D9CC7D7-743B-85D5-5C99-E91249AF7EA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981200" y="5793918"/>
            <a:ext cx="1801825" cy="266701"/>
          </a:xfrm>
        </p:spPr>
        <p:txBody>
          <a:bodyPr lIns="0" tIns="0" rIns="0" bIns="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6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FA3A1DD-04DE-1541-1FFF-3A707AF505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7C9CB-6FF6-0287-178B-6CADEEB9D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084A680-FB9E-E42D-DDAA-5791A07BD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B3A19901-5D82-7B65-7782-E6852337B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7" name="Freeform: Shape 59">
            <a:extLst>
              <a:ext uri="{FF2B5EF4-FFF2-40B4-BE49-F238E27FC236}">
                <a16:creationId xmlns:a16="http://schemas.microsoft.com/office/drawing/2014/main" id="{8F412048-B308-2DFC-686A-6DA382617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EA419E24-8272-CD51-84D8-E7CA5E6F7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Freeform: Shape 9">
            <a:extLst>
              <a:ext uri="{FF2B5EF4-FFF2-40B4-BE49-F238E27FC236}">
                <a16:creationId xmlns:a16="http://schemas.microsoft.com/office/drawing/2014/main" id="{FC750F5C-AF95-4BA8-1FF7-DF14E175B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3812957"/>
            <a:ext cx="1498042" cy="745484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8EB19805-760B-FC22-27FF-2642CF681B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3" name="Freeform: Shape 59">
            <a:extLst>
              <a:ext uri="{FF2B5EF4-FFF2-40B4-BE49-F238E27FC236}">
                <a16:creationId xmlns:a16="http://schemas.microsoft.com/office/drawing/2014/main" id="{16723D4D-CE24-1BFA-381F-67A51CF4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702662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EDD86B10-8265-2F8F-A1C8-E1C52EB8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: Shape 9">
            <a:extLst>
              <a:ext uri="{FF2B5EF4-FFF2-40B4-BE49-F238E27FC236}">
                <a16:creationId xmlns:a16="http://schemas.microsoft.com/office/drawing/2014/main" id="{4EDA9D06-9457-35FD-607C-E7105181A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693957" y="3812957"/>
            <a:ext cx="1498042" cy="745484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64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49885F5-BCBD-1B93-4BD0-913F4539ECF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1973" y="3986909"/>
            <a:ext cx="11288052" cy="1331597"/>
          </a:xfrm>
        </p:spPr>
        <p:txBody>
          <a:bodyPr anchor="b">
            <a:noAutofit/>
          </a:bodyPr>
          <a:lstStyle>
            <a:lvl1pPr algn="l">
              <a:defRPr sz="5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44FD8C-6C45-EC5E-5CA3-79C3C87BF83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1973" y="5416550"/>
            <a:ext cx="11288052" cy="61595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35CA494-5B62-D1F6-0DF6-40D86758938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699621" y="964"/>
            <a:ext cx="5578791" cy="3888401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E6436228-797E-53A8-A7F9-52AD1B8E0F3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1973" y="6087722"/>
            <a:ext cx="1801825" cy="266701"/>
          </a:xfrm>
        </p:spPr>
        <p:txBody>
          <a:bodyPr lIns="0" tIns="0" rIns="0" bIns="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84172-860D-1647-047C-C3738A9C3F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F49D81A-40A1-67EF-AB98-6D6B47001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D469B88-8070-4714-51D1-F43A0AFE3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A13429-7FDC-7187-2143-8A9EEDD8A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93548" y="-195013"/>
            <a:ext cx="1957956" cy="234798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34876CF-E930-1022-BFB1-831273576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7597" y="3"/>
            <a:ext cx="2351132" cy="117001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763CC7-EA2E-97AB-5E20-B44890F7E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203865" y="1754093"/>
            <a:ext cx="1940257" cy="23479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CA88D6-0F39-DB96-BA62-7586959D1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2544101" y="-198088"/>
            <a:ext cx="1954953" cy="23511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B13202E-A252-90D1-ED83-5D7FB9C4F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2551501" y="1746727"/>
            <a:ext cx="1940259" cy="235102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B2E8D-ECD5-FF51-A5CA-5FB0750DA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2554974" y="1743143"/>
            <a:ext cx="1933202" cy="2351131"/>
          </a:xfrm>
          <a:custGeom>
            <a:avLst/>
            <a:gdLst>
              <a:gd name="connsiteX0" fmla="*/ 0 w 2115288"/>
              <a:gd name="connsiteY0" fmla="*/ 2092083 h 2092083"/>
              <a:gd name="connsiteX1" fmla="*/ 0 w 2115288"/>
              <a:gd name="connsiteY1" fmla="*/ 0 h 2092083"/>
              <a:gd name="connsiteX2" fmla="*/ 2115288 w 2115288"/>
              <a:gd name="connsiteY2" fmla="*/ 0 h 209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5288" h="2092083">
                <a:moveTo>
                  <a:pt x="0" y="2092083"/>
                </a:moveTo>
                <a:lnTo>
                  <a:pt x="0" y="0"/>
                </a:lnTo>
                <a:lnTo>
                  <a:pt x="21152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BE33DCB4-EBE4-F9F4-40E1-A1109F436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253534" y="22400"/>
            <a:ext cx="1960861" cy="19160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9D37B0-DB36-8B46-3EE5-848EE070FA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265341" y="1968544"/>
            <a:ext cx="1937248" cy="191606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49AE85A-7CA3-CA3E-CAC1-2D64B4689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 flipV="1">
            <a:off x="10263835" y="1970054"/>
            <a:ext cx="1940259" cy="1916066"/>
          </a:xfrm>
          <a:custGeom>
            <a:avLst/>
            <a:gdLst>
              <a:gd name="connsiteX0" fmla="*/ 0 w 2115288"/>
              <a:gd name="connsiteY0" fmla="*/ 2092083 h 2092083"/>
              <a:gd name="connsiteX1" fmla="*/ 0 w 2115288"/>
              <a:gd name="connsiteY1" fmla="*/ 0 h 2092083"/>
              <a:gd name="connsiteX2" fmla="*/ 2115288 w 2115288"/>
              <a:gd name="connsiteY2" fmla="*/ 0 h 209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5288" h="2092083">
                <a:moveTo>
                  <a:pt x="0" y="2092083"/>
                </a:moveTo>
                <a:lnTo>
                  <a:pt x="0" y="0"/>
                </a:lnTo>
                <a:lnTo>
                  <a:pt x="21152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14256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1F45E22-547F-B6E1-5F51-CFECC13B2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-7621" y="6245509"/>
            <a:ext cx="5134119" cy="6124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zh-CN" alt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D43FFF1-DDFA-80AA-76D1-22BD8FF1A0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32261" y="482261"/>
            <a:ext cx="5828395" cy="3987800"/>
          </a:xfrm>
        </p:spPr>
        <p:txBody>
          <a:bodyPr lIns="0" tIns="0" rIns="0" bIns="0"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A507D3A1-9DD8-7489-4AF4-BA29A6CDB4C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32260" y="4625351"/>
            <a:ext cx="5828396" cy="891675"/>
          </a:xfr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35CA494-5B62-D1F6-0DF6-40D86758938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64491" y="1339850"/>
            <a:ext cx="3762007" cy="4905375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00F3AF08-58B8-1240-DC7F-D213996B2AE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671050" y="5982369"/>
            <a:ext cx="1589606" cy="266701"/>
          </a:xfrm>
        </p:spPr>
        <p:txBody>
          <a:bodyPr lIns="0" tIns="0" rIns="0" bIns="0"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AC3F6DD-F963-7D20-7D44-A9471028FB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D3E5DEB-74C0-2DEA-0038-2F0044213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EFCC32E-F87E-343D-5B5C-6507310CA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30E8E679-660F-5B58-91D7-9E0CDF0AB6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" y="-3"/>
            <a:ext cx="1360674" cy="2232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5" name="Freeform: Shape 59">
            <a:extLst>
              <a:ext uri="{FF2B5EF4-FFF2-40B4-BE49-F238E27FC236}">
                <a16:creationId xmlns:a16="http://schemas.microsoft.com/office/drawing/2014/main" id="{8587E180-57E3-C8FA-E365-AB365B7F4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7937" y="-5"/>
            <a:ext cx="1352738" cy="2232015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2F644D-1D4F-6486-A506-5B5A7BE49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2232018"/>
            <a:ext cx="1360677" cy="1916648"/>
          </a:xfrm>
          <a:prstGeom prst="rect">
            <a:avLst/>
          </a:pr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Freeform: Shape 9">
            <a:extLst>
              <a:ext uri="{FF2B5EF4-FFF2-40B4-BE49-F238E27FC236}">
                <a16:creationId xmlns:a16="http://schemas.microsoft.com/office/drawing/2014/main" id="{155A9F5C-6C2B-B9A0-9DF2-D4B82FBE6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3471537"/>
            <a:ext cx="1360678" cy="677127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21" name="Rectangle 8">
            <a:extLst>
              <a:ext uri="{FF2B5EF4-FFF2-40B4-BE49-F238E27FC236}">
                <a16:creationId xmlns:a16="http://schemas.microsoft.com/office/drawing/2014/main" id="{6B928C87-B3CE-A38B-38D7-B0948D3E4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-2" y="4148664"/>
            <a:ext cx="1360677" cy="20968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Freeform: Shape 59">
            <a:extLst>
              <a:ext uri="{FF2B5EF4-FFF2-40B4-BE49-F238E27FC236}">
                <a16:creationId xmlns:a16="http://schemas.microsoft.com/office/drawing/2014/main" id="{1F867251-402A-C2DE-7D05-B8E48B7E7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0" y="4148663"/>
            <a:ext cx="1360678" cy="209684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1B4E1136-DFDD-32BF-5846-514278A0F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0734332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4973B099-8DFA-53FB-1105-A26CC3601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1814480" y="-103514"/>
            <a:ext cx="274322" cy="481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72139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1F45E22-547F-B6E1-5F51-CFECC13B2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5818" y="6245509"/>
            <a:ext cx="5134119" cy="6124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1C19B4F-DFB6-9576-9DF4-96FE43A1EC9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0628" y="482261"/>
            <a:ext cx="5824186" cy="3987799"/>
          </a:xfrm>
        </p:spPr>
        <p:txBody>
          <a:bodyPr lIns="0" tIns="0" rIns="0" bIns="0" anchor="b">
            <a:no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D99BC2BC-8A72-7BB8-D8C8-CB385D30BB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0628" y="4640704"/>
            <a:ext cx="5824186" cy="87632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EC403ECD-0E61-4F10-7162-E98E5D2C68D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10629" y="5978808"/>
            <a:ext cx="1737322" cy="266701"/>
          </a:xfrm>
        </p:spPr>
        <p:txBody>
          <a:bodyPr lIns="0" tIns="0" rIns="0" bIns="0" anchor="b">
            <a:no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/>
              <a:t>Presenter Name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35CA494-5B62-D1F6-0DF6-40D86758938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065818" y="1331046"/>
            <a:ext cx="3772303" cy="4914460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742842F-049E-5CE5-521C-3D7CF4664B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57807E5-619C-C6C7-6226-8A9540B6D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73A478-35CD-870F-0A0C-AD044CED3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1B4E1136-DFDD-32BF-5846-514278A0F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183663" y="-700191"/>
            <a:ext cx="274322" cy="16747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4973B099-8DFA-53FB-1105-A26CC3601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574" y="-104573"/>
            <a:ext cx="274322" cy="4834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F5FF0307-7223-2A57-49F7-205DFC3CA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833956" y="-2"/>
            <a:ext cx="1365980" cy="2232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Freeform: Shape 59">
            <a:extLst>
              <a:ext uri="{FF2B5EF4-FFF2-40B4-BE49-F238E27FC236}">
                <a16:creationId xmlns:a16="http://schemas.microsoft.com/office/drawing/2014/main" id="{AB33DB86-5F38-0CF7-F613-511E8B1B1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841892" y="-3"/>
            <a:ext cx="1358044" cy="2232015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1" name="Rectangle 6">
            <a:extLst>
              <a:ext uri="{FF2B5EF4-FFF2-40B4-BE49-F238E27FC236}">
                <a16:creationId xmlns:a16="http://schemas.microsoft.com/office/drawing/2014/main" id="{B297F7B8-C42C-1B4A-C596-DA9004187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833956" y="2232018"/>
            <a:ext cx="1358044" cy="1916648"/>
          </a:xfrm>
          <a:prstGeom prst="rect">
            <a:avLst/>
          </a:pr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3CDB4C82-C1F2-7A31-B0C0-EC7A16E86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833888" y="3428999"/>
            <a:ext cx="1366047" cy="71966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33" name="Rectangle 8">
            <a:extLst>
              <a:ext uri="{FF2B5EF4-FFF2-40B4-BE49-F238E27FC236}">
                <a16:creationId xmlns:a16="http://schemas.microsoft.com/office/drawing/2014/main" id="{D03B5295-1DAD-F67E-A9D1-1EDDEDAE0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833955" y="4148664"/>
            <a:ext cx="1365981" cy="20968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: Shape 59">
            <a:extLst>
              <a:ext uri="{FF2B5EF4-FFF2-40B4-BE49-F238E27FC236}">
                <a16:creationId xmlns:a16="http://schemas.microsoft.com/office/drawing/2014/main" id="{C681F86B-1EB2-1ABD-11BE-7405C317D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833955" y="4148663"/>
            <a:ext cx="1365980" cy="209684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80604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91D9F7-2AF5-7E15-28CD-C5189318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10775" y="0"/>
            <a:ext cx="21812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02BE0-455F-CF23-B696-A4F06F441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91875" y="5862637"/>
            <a:ext cx="1000125" cy="1000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2364" y="2558836"/>
            <a:ext cx="6735597" cy="3793838"/>
          </a:xfrm>
        </p:spPr>
        <p:txBody>
          <a:bodyPr lIns="0" tIns="0" rIns="0" bIns="0" anchor="t">
            <a:no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22365" y="1649960"/>
            <a:ext cx="831916" cy="597807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3000" baseline="0">
                <a:solidFill>
                  <a:schemeClr val="tx1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4D9E87A-1CDC-4014-2314-39FC7B07C8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61313" y="1306802"/>
            <a:ext cx="3230562" cy="45418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DD3443-0734-5152-8D04-B2D941101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72301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0703BCA-69C2-3D24-7F07-71DD32C3B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00951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98427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91D9F7-2AF5-7E15-28CD-C5189318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21812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6653" y="2558836"/>
            <a:ext cx="6735597" cy="3793838"/>
          </a:xfrm>
        </p:spPr>
        <p:txBody>
          <a:bodyPr lIns="0" tIns="0" rIns="0" bIns="0" anchor="t">
            <a:noAutofit/>
          </a:bodyPr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4D9E87A-1CDC-4014-2314-39FC7B07C8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1000125" y="1316037"/>
            <a:ext cx="3230562" cy="45418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" name="Text Placeholder 2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350334" y="1649960"/>
            <a:ext cx="831916" cy="597807"/>
          </a:xfrm>
        </p:spPr>
        <p:txBody>
          <a:bodyPr lIns="0" tIns="0" rIns="0" bIns="0" anchor="b">
            <a:noAutofit/>
          </a:bodyPr>
          <a:lstStyle>
            <a:lvl1pPr marL="0" indent="0" algn="r">
              <a:buNone/>
              <a:defRPr sz="2600" baseline="0">
                <a:solidFill>
                  <a:schemeClr val="tx1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0703BCA-69C2-3D24-7F07-71DD32C3B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029074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DD3443-0734-5152-8D04-B2D941101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657724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02BE0-455F-CF23-B696-A4F06F441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5862637"/>
            <a:ext cx="1000125" cy="1000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54764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5EA40962-D6F9-CBBE-FF2C-4EC3830F9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 flipV="1">
            <a:off x="0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: Shape 59">
            <a:extLst>
              <a:ext uri="{FF2B5EF4-FFF2-40B4-BE49-F238E27FC236}">
                <a16:creationId xmlns:a16="http://schemas.microsoft.com/office/drawing/2014/main" id="{EC816DDB-9EA2-DF6E-AAED-1B18863E5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A04F26B9-B28E-8D10-94D1-04FE26C51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693958" y="4558433"/>
            <a:ext cx="1498042" cy="22995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: Shape 59">
            <a:extLst>
              <a:ext uri="{FF2B5EF4-FFF2-40B4-BE49-F238E27FC236}">
                <a16:creationId xmlns:a16="http://schemas.microsoft.com/office/drawing/2014/main" id="{4947CEF4-1632-7EBE-80C3-C52AE183F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693958" y="4558438"/>
            <a:ext cx="1498042" cy="2299562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Text Placeholder 2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80042" y="1649960"/>
            <a:ext cx="831916" cy="597807"/>
          </a:xfrm>
        </p:spPr>
        <p:txBody>
          <a:bodyPr lIns="0" tIns="0" rIns="0" bIns="0" anchor="b">
            <a:noAutofit/>
          </a:bodyPr>
          <a:lstStyle>
            <a:lvl1pPr marL="0" indent="0" algn="ctr">
              <a:buNone/>
              <a:defRPr sz="2600" baseline="0">
                <a:solidFill>
                  <a:schemeClr val="tx1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28202" y="2558836"/>
            <a:ext cx="6735597" cy="2536289"/>
          </a:xfrm>
        </p:spPr>
        <p:txBody>
          <a:bodyPr lIns="0" tIns="0" rIns="0" bIns="0" anchor="t">
            <a:no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AE61E74D-D5FA-5080-2F53-0087775B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Freeform: Shape 59">
            <a:extLst>
              <a:ext uri="{FF2B5EF4-FFF2-40B4-BE49-F238E27FC236}">
                <a16:creationId xmlns:a16="http://schemas.microsoft.com/office/drawing/2014/main" id="{470C155E-4CCC-564B-027C-CDC41E373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7285D770-FD07-EC97-B009-40BA4F4D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Freeform: Shape 9">
            <a:extLst>
              <a:ext uri="{FF2B5EF4-FFF2-40B4-BE49-F238E27FC236}">
                <a16:creationId xmlns:a16="http://schemas.microsoft.com/office/drawing/2014/main" id="{9F696CCD-6826-7E03-C9F2-76B5BC139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1A24A50-A008-86B3-5F54-E8B7B3A9C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0"/>
            <a:ext cx="1498041" cy="24564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Freeform: Shape 59">
            <a:extLst>
              <a:ext uri="{FF2B5EF4-FFF2-40B4-BE49-F238E27FC236}">
                <a16:creationId xmlns:a16="http://schemas.microsoft.com/office/drawing/2014/main" id="{C476D228-FB57-F7F8-C68A-E3413EFE8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702662" y="-1"/>
            <a:ext cx="1489338" cy="2456489"/>
          </a:xfrm>
          <a:custGeom>
            <a:avLst/>
            <a:gdLst>
              <a:gd name="connsiteX0" fmla="*/ 1497298 w 1497298"/>
              <a:gd name="connsiteY0" fmla="*/ 0 h 1457281"/>
              <a:gd name="connsiteX1" fmla="*/ 0 w 1497298"/>
              <a:gd name="connsiteY1" fmla="*/ 0 h 1457281"/>
              <a:gd name="connsiteX2" fmla="*/ 0 w 1497298"/>
              <a:gd name="connsiteY2" fmla="*/ 1457281 h 145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7298" h="1457281">
                <a:moveTo>
                  <a:pt x="1497298" y="0"/>
                </a:moveTo>
                <a:lnTo>
                  <a:pt x="0" y="0"/>
                </a:lnTo>
                <a:lnTo>
                  <a:pt x="0" y="14572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03673381-EECC-4D46-EDE7-C5E028BE1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693958" y="2456494"/>
            <a:ext cx="1498041" cy="2101947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Freeform: Shape 9">
            <a:extLst>
              <a:ext uri="{FF2B5EF4-FFF2-40B4-BE49-F238E27FC236}">
                <a16:creationId xmlns:a16="http://schemas.microsoft.com/office/drawing/2014/main" id="{4441DE95-147E-9B38-A464-7A9CF35CE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0693958" y="3813296"/>
            <a:ext cx="1497360" cy="745145"/>
          </a:xfrm>
          <a:custGeom>
            <a:avLst/>
            <a:gdLst>
              <a:gd name="connsiteX0" fmla="*/ 0 w 2351450"/>
              <a:gd name="connsiteY0" fmla="*/ 0 h 1170173"/>
              <a:gd name="connsiteX1" fmla="*/ 2351450 w 2351450"/>
              <a:gd name="connsiteY1" fmla="*/ 0 h 1170173"/>
              <a:gd name="connsiteX2" fmla="*/ 2345674 w 2351450"/>
              <a:gd name="connsiteY2" fmla="*/ 114394 h 1170173"/>
              <a:gd name="connsiteX3" fmla="*/ 1175725 w 2351450"/>
              <a:gd name="connsiteY3" fmla="*/ 1170173 h 1170173"/>
              <a:gd name="connsiteX4" fmla="*/ 5777 w 2351450"/>
              <a:gd name="connsiteY4" fmla="*/ 114394 h 1170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1450" h="1170173">
                <a:moveTo>
                  <a:pt x="0" y="0"/>
                </a:moveTo>
                <a:lnTo>
                  <a:pt x="2351450" y="0"/>
                </a:lnTo>
                <a:lnTo>
                  <a:pt x="2345674" y="114394"/>
                </a:lnTo>
                <a:cubicBezTo>
                  <a:pt x="2285450" y="707410"/>
                  <a:pt x="1784630" y="1170173"/>
                  <a:pt x="1175725" y="1170173"/>
                </a:cubicBezTo>
                <a:cubicBezTo>
                  <a:pt x="566821" y="1170173"/>
                  <a:pt x="66001" y="707410"/>
                  <a:pt x="5777" y="114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906148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91D9F7-2AF5-7E15-28CD-C5189318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10775" y="0"/>
            <a:ext cx="21812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02BE0-455F-CF23-B696-A4F06F441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91875" y="5862637"/>
            <a:ext cx="1000125" cy="1000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2364" y="2558836"/>
            <a:ext cx="6735597" cy="3793838"/>
          </a:xfrm>
        </p:spPr>
        <p:txBody>
          <a:bodyPr lIns="0" tIns="0" rIns="0" bIns="0" anchor="t">
            <a:no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4D9E87A-1CDC-4014-2314-39FC7B07C8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61313" y="1316038"/>
            <a:ext cx="3230562" cy="45418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054A355-1144-8E9E-0708-A56938F0339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657225" y="6400800"/>
            <a:ext cx="2743200" cy="266700"/>
          </a:xfrm>
        </p:spPr>
        <p:txBody>
          <a:bodyPr/>
          <a:lstStyle/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DD3443-0734-5152-8D04-B2D941101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72301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0703BCA-69C2-3D24-7F07-71DD32C3B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00951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32509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91D9F7-2AF5-7E15-28CD-C5189318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21812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02BE0-455F-CF23-B696-A4F06F441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5862637"/>
            <a:ext cx="1000125" cy="1000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575A47E-66DF-0DFE-6068-FCE75A83C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6653" y="2558836"/>
            <a:ext cx="6735597" cy="3793838"/>
          </a:xfrm>
        </p:spPr>
        <p:txBody>
          <a:bodyPr lIns="0" tIns="0" rIns="0" bIns="0" anchor="t">
            <a:noAutofit/>
          </a:bodyPr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4D9E87A-1CDC-4014-2314-39FC7B07C8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1000125" y="1316037"/>
            <a:ext cx="3230562" cy="4541837"/>
          </a:xfr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40B915B-DDF9-DD98-A561-3684DEE3834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174751" y="6400800"/>
            <a:ext cx="2743200" cy="266700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03/12/2025</a:t>
            </a:r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79E66C-660C-8962-2CA8-5B57D171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AF8B1-E706-AD9A-FD16-CE670480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0703BCA-69C2-3D24-7F07-71DD32C3B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029074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DD3443-0734-5152-8D04-B2D941101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657724" y="0"/>
            <a:ext cx="561975" cy="1123950"/>
          </a:xfrm>
          <a:custGeom>
            <a:avLst/>
            <a:gdLst>
              <a:gd name="connsiteX0" fmla="*/ 561975 w 561975"/>
              <a:gd name="connsiteY0" fmla="*/ 0 h 1123950"/>
              <a:gd name="connsiteX1" fmla="*/ 561975 w 561975"/>
              <a:gd name="connsiteY1" fmla="*/ 1123950 h 1123950"/>
              <a:gd name="connsiteX2" fmla="*/ 0 w 561975"/>
              <a:gd name="connsiteY2" fmla="*/ 561975 h 1123950"/>
              <a:gd name="connsiteX3" fmla="*/ 561975 w 561975"/>
              <a:gd name="connsiteY3" fmla="*/ 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975" h="1123950">
                <a:moveTo>
                  <a:pt x="561975" y="0"/>
                </a:moveTo>
                <a:lnTo>
                  <a:pt x="561975" y="1123950"/>
                </a:lnTo>
                <a:cubicBezTo>
                  <a:pt x="251605" y="1123950"/>
                  <a:pt x="0" y="872345"/>
                  <a:pt x="0" y="561975"/>
                </a:cubicBezTo>
                <a:cubicBezTo>
                  <a:pt x="0" y="251605"/>
                  <a:pt x="251605" y="0"/>
                  <a:pt x="56197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25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60.xml"/><Relationship Id="rId42" Type="http://schemas.openxmlformats.org/officeDocument/2006/relationships/slideLayout" Target="../slideLayouts/slideLayout68.xml"/><Relationship Id="rId47" Type="http://schemas.openxmlformats.org/officeDocument/2006/relationships/slideLayout" Target="../slideLayouts/slideLayout73.xml"/><Relationship Id="rId50" Type="http://schemas.openxmlformats.org/officeDocument/2006/relationships/slideLayout" Target="../slideLayouts/slideLayout76.xml"/><Relationship Id="rId55" Type="http://schemas.openxmlformats.org/officeDocument/2006/relationships/slideLayout" Target="../slideLayouts/slideLayout81.xml"/><Relationship Id="rId63" Type="http://schemas.openxmlformats.org/officeDocument/2006/relationships/theme" Target="../theme/theme3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29" Type="http://schemas.openxmlformats.org/officeDocument/2006/relationships/slideLayout" Target="../slideLayouts/slideLayout55.xml"/><Relationship Id="rId41" Type="http://schemas.openxmlformats.org/officeDocument/2006/relationships/slideLayout" Target="../slideLayouts/slideLayout67.xml"/><Relationship Id="rId54" Type="http://schemas.openxmlformats.org/officeDocument/2006/relationships/slideLayout" Target="../slideLayouts/slideLayout80.xml"/><Relationship Id="rId62" Type="http://schemas.openxmlformats.org/officeDocument/2006/relationships/slideLayout" Target="../slideLayouts/slideLayout8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32" Type="http://schemas.openxmlformats.org/officeDocument/2006/relationships/slideLayout" Target="../slideLayouts/slideLayout58.xml"/><Relationship Id="rId37" Type="http://schemas.openxmlformats.org/officeDocument/2006/relationships/slideLayout" Target="../slideLayouts/slideLayout63.xml"/><Relationship Id="rId40" Type="http://schemas.openxmlformats.org/officeDocument/2006/relationships/slideLayout" Target="../slideLayouts/slideLayout66.xml"/><Relationship Id="rId45" Type="http://schemas.openxmlformats.org/officeDocument/2006/relationships/slideLayout" Target="../slideLayouts/slideLayout71.xml"/><Relationship Id="rId53" Type="http://schemas.openxmlformats.org/officeDocument/2006/relationships/slideLayout" Target="../slideLayouts/slideLayout79.xml"/><Relationship Id="rId58" Type="http://schemas.openxmlformats.org/officeDocument/2006/relationships/slideLayout" Target="../slideLayouts/slideLayout84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4.xml"/><Relationship Id="rId36" Type="http://schemas.openxmlformats.org/officeDocument/2006/relationships/slideLayout" Target="../slideLayouts/slideLayout62.xml"/><Relationship Id="rId49" Type="http://schemas.openxmlformats.org/officeDocument/2006/relationships/slideLayout" Target="../slideLayouts/slideLayout75.xml"/><Relationship Id="rId57" Type="http://schemas.openxmlformats.org/officeDocument/2006/relationships/slideLayout" Target="../slideLayouts/slideLayout83.xml"/><Relationship Id="rId61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70.xml"/><Relationship Id="rId52" Type="http://schemas.openxmlformats.org/officeDocument/2006/relationships/slideLayout" Target="../slideLayouts/slideLayout78.xml"/><Relationship Id="rId6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53.xml"/><Relationship Id="rId30" Type="http://schemas.openxmlformats.org/officeDocument/2006/relationships/slideLayout" Target="../slideLayouts/slideLayout56.xml"/><Relationship Id="rId35" Type="http://schemas.openxmlformats.org/officeDocument/2006/relationships/slideLayout" Target="../slideLayouts/slideLayout61.xml"/><Relationship Id="rId43" Type="http://schemas.openxmlformats.org/officeDocument/2006/relationships/slideLayout" Target="../slideLayouts/slideLayout69.xml"/><Relationship Id="rId48" Type="http://schemas.openxmlformats.org/officeDocument/2006/relationships/slideLayout" Target="../slideLayouts/slideLayout74.xml"/><Relationship Id="rId56" Type="http://schemas.openxmlformats.org/officeDocument/2006/relationships/slideLayout" Target="../slideLayouts/slideLayout82.xml"/><Relationship Id="rId8" Type="http://schemas.openxmlformats.org/officeDocument/2006/relationships/slideLayout" Target="../slideLayouts/slideLayout34.xml"/><Relationship Id="rId51" Type="http://schemas.openxmlformats.org/officeDocument/2006/relationships/slideLayout" Target="../slideLayouts/slideLayout77.xml"/><Relationship Id="rId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33" Type="http://schemas.openxmlformats.org/officeDocument/2006/relationships/slideLayout" Target="../slideLayouts/slideLayout59.xml"/><Relationship Id="rId38" Type="http://schemas.openxmlformats.org/officeDocument/2006/relationships/slideLayout" Target="../slideLayouts/slideLayout64.xml"/><Relationship Id="rId46" Type="http://schemas.openxmlformats.org/officeDocument/2006/relationships/slideLayout" Target="../slideLayouts/slideLayout72.xml"/><Relationship Id="rId59" Type="http://schemas.openxmlformats.org/officeDocument/2006/relationships/slideLayout" Target="../slideLayouts/slideLayout85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1.xml"/><Relationship Id="rId18" Type="http://schemas.openxmlformats.org/officeDocument/2006/relationships/slideLayout" Target="../slideLayouts/slideLayout106.xml"/><Relationship Id="rId26" Type="http://schemas.openxmlformats.org/officeDocument/2006/relationships/slideLayout" Target="../slideLayouts/slideLayout114.xml"/><Relationship Id="rId39" Type="http://schemas.openxmlformats.org/officeDocument/2006/relationships/slideLayout" Target="../slideLayouts/slideLayout127.xml"/><Relationship Id="rId21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122.xml"/><Relationship Id="rId42" Type="http://schemas.openxmlformats.org/officeDocument/2006/relationships/slideLayout" Target="../slideLayouts/slideLayout130.xml"/><Relationship Id="rId47" Type="http://schemas.openxmlformats.org/officeDocument/2006/relationships/slideLayout" Target="../slideLayouts/slideLayout135.xml"/><Relationship Id="rId50" Type="http://schemas.openxmlformats.org/officeDocument/2006/relationships/slideLayout" Target="../slideLayouts/slideLayout138.xml"/><Relationship Id="rId55" Type="http://schemas.openxmlformats.org/officeDocument/2006/relationships/slideLayout" Target="../slideLayouts/slideLayout143.xml"/><Relationship Id="rId7" Type="http://schemas.openxmlformats.org/officeDocument/2006/relationships/slideLayout" Target="../slideLayouts/slideLayout95.xml"/><Relationship Id="rId2" Type="http://schemas.openxmlformats.org/officeDocument/2006/relationships/slideLayout" Target="../slideLayouts/slideLayout90.xml"/><Relationship Id="rId16" Type="http://schemas.openxmlformats.org/officeDocument/2006/relationships/slideLayout" Target="../slideLayouts/slideLayout104.xml"/><Relationship Id="rId20" Type="http://schemas.openxmlformats.org/officeDocument/2006/relationships/slideLayout" Target="../slideLayouts/slideLayout108.xml"/><Relationship Id="rId29" Type="http://schemas.openxmlformats.org/officeDocument/2006/relationships/slideLayout" Target="../slideLayouts/slideLayout117.xml"/><Relationship Id="rId41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142.xml"/><Relationship Id="rId62" Type="http://schemas.openxmlformats.org/officeDocument/2006/relationships/theme" Target="../theme/theme4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24" Type="http://schemas.openxmlformats.org/officeDocument/2006/relationships/slideLayout" Target="../slideLayouts/slideLayout112.xml"/><Relationship Id="rId32" Type="http://schemas.openxmlformats.org/officeDocument/2006/relationships/slideLayout" Target="../slideLayouts/slideLayout120.xml"/><Relationship Id="rId37" Type="http://schemas.openxmlformats.org/officeDocument/2006/relationships/slideLayout" Target="../slideLayouts/slideLayout125.xml"/><Relationship Id="rId40" Type="http://schemas.openxmlformats.org/officeDocument/2006/relationships/slideLayout" Target="../slideLayouts/slideLayout128.xml"/><Relationship Id="rId45" Type="http://schemas.openxmlformats.org/officeDocument/2006/relationships/slideLayout" Target="../slideLayouts/slideLayout133.xml"/><Relationship Id="rId53" Type="http://schemas.openxmlformats.org/officeDocument/2006/relationships/slideLayout" Target="../slideLayouts/slideLayout141.xml"/><Relationship Id="rId58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93.xml"/><Relationship Id="rId15" Type="http://schemas.openxmlformats.org/officeDocument/2006/relationships/slideLayout" Target="../slideLayouts/slideLayout103.xml"/><Relationship Id="rId23" Type="http://schemas.openxmlformats.org/officeDocument/2006/relationships/slideLayout" Target="../slideLayouts/slideLayout111.xml"/><Relationship Id="rId28" Type="http://schemas.openxmlformats.org/officeDocument/2006/relationships/slideLayout" Target="../slideLayouts/slideLayout116.xml"/><Relationship Id="rId36" Type="http://schemas.openxmlformats.org/officeDocument/2006/relationships/slideLayout" Target="../slideLayouts/slideLayout124.xml"/><Relationship Id="rId49" Type="http://schemas.openxmlformats.org/officeDocument/2006/relationships/slideLayout" Target="../slideLayouts/slideLayout137.xml"/><Relationship Id="rId57" Type="http://schemas.openxmlformats.org/officeDocument/2006/relationships/slideLayout" Target="../slideLayouts/slideLayout145.xml"/><Relationship Id="rId61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98.xml"/><Relationship Id="rId19" Type="http://schemas.openxmlformats.org/officeDocument/2006/relationships/slideLayout" Target="../slideLayouts/slideLayout107.xml"/><Relationship Id="rId31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132.xml"/><Relationship Id="rId52" Type="http://schemas.openxmlformats.org/officeDocument/2006/relationships/slideLayout" Target="../slideLayouts/slideLayout140.xml"/><Relationship Id="rId60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102.xml"/><Relationship Id="rId22" Type="http://schemas.openxmlformats.org/officeDocument/2006/relationships/slideLayout" Target="../slideLayouts/slideLayout110.xml"/><Relationship Id="rId27" Type="http://schemas.openxmlformats.org/officeDocument/2006/relationships/slideLayout" Target="../slideLayouts/slideLayout115.xml"/><Relationship Id="rId30" Type="http://schemas.openxmlformats.org/officeDocument/2006/relationships/slideLayout" Target="../slideLayouts/slideLayout118.xml"/><Relationship Id="rId35" Type="http://schemas.openxmlformats.org/officeDocument/2006/relationships/slideLayout" Target="../slideLayouts/slideLayout123.xml"/><Relationship Id="rId43" Type="http://schemas.openxmlformats.org/officeDocument/2006/relationships/slideLayout" Target="../slideLayouts/slideLayout131.xml"/><Relationship Id="rId48" Type="http://schemas.openxmlformats.org/officeDocument/2006/relationships/slideLayout" Target="../slideLayouts/slideLayout136.xml"/><Relationship Id="rId56" Type="http://schemas.openxmlformats.org/officeDocument/2006/relationships/slideLayout" Target="../slideLayouts/slideLayout144.xml"/><Relationship Id="rId8" Type="http://schemas.openxmlformats.org/officeDocument/2006/relationships/slideLayout" Target="../slideLayouts/slideLayout96.xml"/><Relationship Id="rId51" Type="http://schemas.openxmlformats.org/officeDocument/2006/relationships/slideLayout" Target="../slideLayouts/slideLayout139.xml"/><Relationship Id="rId3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100.xml"/><Relationship Id="rId17" Type="http://schemas.openxmlformats.org/officeDocument/2006/relationships/slideLayout" Target="../slideLayouts/slideLayout105.xml"/><Relationship Id="rId25" Type="http://schemas.openxmlformats.org/officeDocument/2006/relationships/slideLayout" Target="../slideLayouts/slideLayout113.xml"/><Relationship Id="rId33" Type="http://schemas.openxmlformats.org/officeDocument/2006/relationships/slideLayout" Target="../slideLayouts/slideLayout121.xml"/><Relationship Id="rId38" Type="http://schemas.openxmlformats.org/officeDocument/2006/relationships/slideLayout" Target="../slideLayouts/slideLayout126.xml"/><Relationship Id="rId46" Type="http://schemas.openxmlformats.org/officeDocument/2006/relationships/slideLayout" Target="../slideLayouts/slideLayout134.xml"/><Relationship Id="rId59" Type="http://schemas.openxmlformats.org/officeDocument/2006/relationships/slideLayout" Target="../slideLayouts/slideLayout1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341CFC-63B9-4A19-A8AB-62B9E452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A838B-134E-40B6-A7E3-1119BB8BF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943BB-9EAD-4CBC-9CA2-75F70C6B58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4036C-9E7C-4FFC-99FA-414B61E345DD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4E537-5CBA-4B86-9D30-577B9F741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79E72-0F12-4646-BCDF-4C9EAA89C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37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B94F4E-FF39-0408-C3C6-A986750D8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1" y="365125"/>
            <a:ext cx="1091507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616EB-5E9D-04D9-F6DC-33F7E5BB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460" y="1825625"/>
            <a:ext cx="109150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1C11A-4AAF-B1E1-B1F3-67C0A55EF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1033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spc="50" baseline="0">
                <a:solidFill>
                  <a:schemeClr val="accent2">
                    <a:lumMod val="90000"/>
                  </a:schemeClr>
                </a:solidFill>
                <a:latin typeface="+mn-lt"/>
              </a:defRPr>
            </a:lvl1pPr>
          </a:lstStyle>
          <a:p>
            <a:fld id="{295C7AAE-A677-454A-8BDB-62A0650ACE9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63DBDAD-8830-10AA-86C7-A42D12292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8460" y="6356350"/>
            <a:ext cx="41148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 spc="50" baseline="0">
                <a:solidFill>
                  <a:schemeClr val="accent2">
                    <a:lumMod val="9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32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i="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05/05/2025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861467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  <p:sldLayoutId id="2147483716" r:id="rId36"/>
    <p:sldLayoutId id="2147483717" r:id="rId37"/>
    <p:sldLayoutId id="2147483718" r:id="rId38"/>
    <p:sldLayoutId id="2147483719" r:id="rId39"/>
    <p:sldLayoutId id="2147483720" r:id="rId40"/>
    <p:sldLayoutId id="2147483721" r:id="rId41"/>
    <p:sldLayoutId id="2147483722" r:id="rId42"/>
    <p:sldLayoutId id="2147483723" r:id="rId43"/>
    <p:sldLayoutId id="2147483724" r:id="rId44"/>
    <p:sldLayoutId id="2147483725" r:id="rId45"/>
    <p:sldLayoutId id="2147483726" r:id="rId46"/>
    <p:sldLayoutId id="2147483727" r:id="rId47"/>
    <p:sldLayoutId id="2147483728" r:id="rId48"/>
    <p:sldLayoutId id="2147483729" r:id="rId49"/>
    <p:sldLayoutId id="2147483730" r:id="rId50"/>
    <p:sldLayoutId id="2147483731" r:id="rId51"/>
    <p:sldLayoutId id="2147483732" r:id="rId52"/>
    <p:sldLayoutId id="2147483733" r:id="rId53"/>
    <p:sldLayoutId id="2147483734" r:id="rId54"/>
    <p:sldLayoutId id="2147483735" r:id="rId55"/>
    <p:sldLayoutId id="2147483736" r:id="rId56"/>
    <p:sldLayoutId id="2147483737" r:id="rId57"/>
    <p:sldLayoutId id="2147483738" r:id="rId58"/>
    <p:sldLayoutId id="2147483739" r:id="rId59"/>
    <p:sldLayoutId id="2147483740" r:id="rId60"/>
    <p:sldLayoutId id="2147483741" r:id="rId61"/>
    <p:sldLayoutId id="214748374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sz="1418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z="1418"/>
              <a:t>Click to edit Master text styles</a:t>
            </a:r>
            <a:endParaRPr lang="en-US"/>
          </a:p>
          <a:p>
            <a:pPr lvl="1"/>
            <a:r>
              <a:rPr lang="en-US" sz="1418"/>
              <a:t>Second level</a:t>
            </a:r>
          </a:p>
          <a:p>
            <a:pPr lvl="2"/>
            <a:r>
              <a:rPr lang="en-US" sz="1418"/>
              <a:t>Third level</a:t>
            </a:r>
          </a:p>
          <a:p>
            <a:pPr lvl="3"/>
            <a:r>
              <a:rPr lang="en-US" sz="1418"/>
              <a:t>Fourth level</a:t>
            </a:r>
          </a:p>
          <a:p>
            <a:pPr lvl="4"/>
            <a:r>
              <a:rPr lang="en-US" sz="1418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9DDEA0E-07E9-13B1-EDC7-61BAFA5FF7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7225" y="6400800"/>
            <a:ext cx="2743200" cy="266700"/>
          </a:xfrm>
        </p:spPr>
        <p:txBody>
          <a:bodyPr lIns="0" tIns="0" rIns="0" bIns="0"/>
          <a:lstStyle>
            <a:lvl1pPr>
              <a:defRPr sz="1200"/>
            </a:lvl1pPr>
          </a:lstStyle>
          <a:p>
            <a:fld id="{FD138C57-8E3B-4697-92F8-0ED9B71F7E17}" type="datetime1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EA10547-A0BF-14BF-EF18-92FBBF644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00800"/>
            <a:ext cx="3657600" cy="266700"/>
          </a:xfrm>
        </p:spPr>
        <p:txBody>
          <a:bodyPr lIns="0" tIns="0" rIns="0" bIns="0"/>
          <a:lstStyle>
            <a:lvl1pPr algn="ctr">
              <a:defRPr sz="120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13A03B-58A6-5266-F4CA-95B7A6F4B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74049" y="6400800"/>
            <a:ext cx="3241675" cy="266700"/>
          </a:xfrm>
        </p:spPr>
        <p:txBody>
          <a:bodyPr lIns="0" tIns="0" rIns="0" bIns="0"/>
          <a:lstStyle>
            <a:lvl1pPr algn="r"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29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  <p:sldLayoutId id="2147483760" r:id="rId17"/>
    <p:sldLayoutId id="2147483761" r:id="rId18"/>
    <p:sldLayoutId id="2147483762" r:id="rId19"/>
    <p:sldLayoutId id="2147483763" r:id="rId20"/>
    <p:sldLayoutId id="2147483764" r:id="rId21"/>
    <p:sldLayoutId id="2147483765" r:id="rId22"/>
    <p:sldLayoutId id="2147483766" r:id="rId23"/>
    <p:sldLayoutId id="2147483767" r:id="rId24"/>
    <p:sldLayoutId id="2147483768" r:id="rId25"/>
    <p:sldLayoutId id="2147483769" r:id="rId26"/>
    <p:sldLayoutId id="2147483770" r:id="rId27"/>
    <p:sldLayoutId id="2147483771" r:id="rId28"/>
    <p:sldLayoutId id="2147483772" r:id="rId29"/>
    <p:sldLayoutId id="2147483773" r:id="rId30"/>
    <p:sldLayoutId id="2147483774" r:id="rId31"/>
    <p:sldLayoutId id="2147483775" r:id="rId32"/>
    <p:sldLayoutId id="2147483776" r:id="rId33"/>
    <p:sldLayoutId id="2147483777" r:id="rId34"/>
    <p:sldLayoutId id="2147483778" r:id="rId35"/>
    <p:sldLayoutId id="2147483779" r:id="rId36"/>
    <p:sldLayoutId id="2147483780" r:id="rId37"/>
    <p:sldLayoutId id="2147483781" r:id="rId38"/>
    <p:sldLayoutId id="2147483782" r:id="rId39"/>
    <p:sldLayoutId id="2147483783" r:id="rId40"/>
    <p:sldLayoutId id="2147483784" r:id="rId41"/>
    <p:sldLayoutId id="2147483785" r:id="rId42"/>
    <p:sldLayoutId id="2147483786" r:id="rId43"/>
    <p:sldLayoutId id="2147483787" r:id="rId44"/>
    <p:sldLayoutId id="2147483788" r:id="rId45"/>
    <p:sldLayoutId id="2147483789" r:id="rId46"/>
    <p:sldLayoutId id="2147483790" r:id="rId47"/>
    <p:sldLayoutId id="2147483791" r:id="rId48"/>
    <p:sldLayoutId id="2147483792" r:id="rId49"/>
    <p:sldLayoutId id="2147483793" r:id="rId50"/>
    <p:sldLayoutId id="2147483794" r:id="rId51"/>
    <p:sldLayoutId id="2147483795" r:id="rId52"/>
    <p:sldLayoutId id="2147483796" r:id="rId53"/>
    <p:sldLayoutId id="2147483797" r:id="rId54"/>
    <p:sldLayoutId id="2147483798" r:id="rId55"/>
    <p:sldLayoutId id="2147483799" r:id="rId56"/>
    <p:sldLayoutId id="2147483800" r:id="rId57"/>
    <p:sldLayoutId id="2147483801" r:id="rId58"/>
    <p:sldLayoutId id="2147483802" r:id="rId59"/>
    <p:sldLayoutId id="2147483803" r:id="rId60"/>
    <p:sldLayoutId id="2147483804" r:id="rId6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F0DE-C48F-4911-F606-5027160085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432" y="1582524"/>
            <a:ext cx="5777442" cy="2322576"/>
          </a:xfrm>
        </p:spPr>
        <p:txBody>
          <a:bodyPr/>
          <a:lstStyle/>
          <a:p>
            <a:r>
              <a:rPr lang="en-US" altLang="zh-CN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 Analysis Report </a:t>
            </a:r>
            <a:endParaRPr lang="zh-CN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3DA174-FC3D-8B25-FBB8-DC2004FF797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12687" y="6229438"/>
            <a:ext cx="1738083" cy="274320"/>
          </a:xfrm>
        </p:spPr>
        <p:txBody>
          <a:bodyPr/>
          <a:lstStyle/>
          <a:p>
            <a:r>
              <a:rPr lang="en-GB" altLang="zh-CN" sz="1800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Group 5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2316F9B-3EB8-DF6C-405A-F39B5E1E9AF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l="22001" r="22001"/>
          <a:stretch/>
        </p:blipFill>
        <p:spPr>
          <a:xfrm>
            <a:off x="6412687" y="0"/>
            <a:ext cx="5779313" cy="687577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AA025E2-D592-63D7-1746-A9307E229B90}"/>
              </a:ext>
            </a:extLst>
          </p:cNvPr>
          <p:cNvSpPr/>
          <p:nvPr/>
        </p:nvSpPr>
        <p:spPr>
          <a:xfrm>
            <a:off x="291950" y="4195333"/>
            <a:ext cx="3536195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2000" i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Road </a:t>
            </a:r>
            <a:r>
              <a:rPr lang="en-US" sz="2000" i="1" dirty="0">
                <a:solidFill>
                  <a:srgbClr val="0305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</a:t>
            </a:r>
            <a:r>
              <a:rPr lang="en-US" sz="2000" i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Road Map Mobile Notification Application</a:t>
            </a:r>
          </a:p>
        </p:txBody>
      </p:sp>
      <p:grpSp>
        <p:nvGrpSpPr>
          <p:cNvPr id="12" name="Group 11" descr="This image is an icon of three connected human figures. ">
            <a:extLst>
              <a:ext uri="{FF2B5EF4-FFF2-40B4-BE49-F238E27FC236}">
                <a16:creationId xmlns:a16="http://schemas.microsoft.com/office/drawing/2014/main" id="{B92236CF-CC31-5FE2-22F5-9F6A101650A5}"/>
              </a:ext>
            </a:extLst>
          </p:cNvPr>
          <p:cNvGrpSpPr/>
          <p:nvPr/>
        </p:nvGrpSpPr>
        <p:grpSpPr>
          <a:xfrm>
            <a:off x="368967" y="757585"/>
            <a:ext cx="569186" cy="530997"/>
            <a:chOff x="-27444701" y="-10180638"/>
            <a:chExt cx="10883901" cy="10153650"/>
          </a:xfrm>
          <a:solidFill>
            <a:schemeClr val="bg1">
              <a:lumMod val="50000"/>
            </a:schemeClr>
          </a:solidFill>
        </p:grpSpPr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9A3A1FA8-0BE8-2F14-AEBB-65D0C743A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969538" y="-10180638"/>
              <a:ext cx="1906588" cy="1978025"/>
            </a:xfrm>
            <a:custGeom>
              <a:avLst/>
              <a:gdLst>
                <a:gd name="T0" fmla="*/ 554 w 639"/>
                <a:gd name="T1" fmla="*/ 327 h 664"/>
                <a:gd name="T2" fmla="*/ 438 w 639"/>
                <a:gd name="T3" fmla="*/ 526 h 664"/>
                <a:gd name="T4" fmla="*/ 204 w 639"/>
                <a:gd name="T5" fmla="*/ 521 h 664"/>
                <a:gd name="T6" fmla="*/ 97 w 639"/>
                <a:gd name="T7" fmla="*/ 316 h 664"/>
                <a:gd name="T8" fmla="*/ 222 w 639"/>
                <a:gd name="T9" fmla="*/ 123 h 664"/>
                <a:gd name="T10" fmla="*/ 447 w 639"/>
                <a:gd name="T11" fmla="*/ 133 h 664"/>
                <a:gd name="T12" fmla="*/ 554 w 639"/>
                <a:gd name="T13" fmla="*/ 327 h 664"/>
                <a:gd name="T14" fmla="*/ 638 w 639"/>
                <a:gd name="T15" fmla="*/ 327 h 664"/>
                <a:gd name="T16" fmla="*/ 519 w 639"/>
                <a:gd name="T17" fmla="*/ 82 h 664"/>
                <a:gd name="T18" fmla="*/ 244 w 639"/>
                <a:gd name="T19" fmla="*/ 25 h 664"/>
                <a:gd name="T20" fmla="*/ 39 w 639"/>
                <a:gd name="T21" fmla="*/ 200 h 664"/>
                <a:gd name="T22" fmla="*/ 53 w 639"/>
                <a:gd name="T23" fmla="*/ 482 h 664"/>
                <a:gd name="T24" fmla="*/ 407 w 639"/>
                <a:gd name="T25" fmla="*/ 629 h 664"/>
                <a:gd name="T26" fmla="*/ 638 w 639"/>
                <a:gd name="T27" fmla="*/ 327 h 664"/>
                <a:gd name="T28" fmla="*/ 554 w 639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9" h="664">
                  <a:moveTo>
                    <a:pt x="554" y="327"/>
                  </a:moveTo>
                  <a:cubicBezTo>
                    <a:pt x="553" y="410"/>
                    <a:pt x="510" y="485"/>
                    <a:pt x="438" y="526"/>
                  </a:cubicBezTo>
                  <a:cubicBezTo>
                    <a:pt x="365" y="569"/>
                    <a:pt x="275" y="564"/>
                    <a:pt x="204" y="521"/>
                  </a:cubicBezTo>
                  <a:cubicBezTo>
                    <a:pt x="133" y="478"/>
                    <a:pt x="94" y="398"/>
                    <a:pt x="97" y="316"/>
                  </a:cubicBezTo>
                  <a:cubicBezTo>
                    <a:pt x="99" y="234"/>
                    <a:pt x="150" y="161"/>
                    <a:pt x="222" y="123"/>
                  </a:cubicBezTo>
                  <a:cubicBezTo>
                    <a:pt x="292" y="85"/>
                    <a:pt x="379" y="92"/>
                    <a:pt x="447" y="133"/>
                  </a:cubicBezTo>
                  <a:cubicBezTo>
                    <a:pt x="514" y="174"/>
                    <a:pt x="553" y="249"/>
                    <a:pt x="554" y="327"/>
                  </a:cubicBezTo>
                  <a:cubicBezTo>
                    <a:pt x="555" y="381"/>
                    <a:pt x="639" y="381"/>
                    <a:pt x="638" y="327"/>
                  </a:cubicBezTo>
                  <a:cubicBezTo>
                    <a:pt x="637" y="232"/>
                    <a:pt x="594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6" y="116"/>
                    <a:pt x="39" y="200"/>
                  </a:cubicBezTo>
                  <a:cubicBezTo>
                    <a:pt x="0" y="292"/>
                    <a:pt x="5" y="395"/>
                    <a:pt x="53" y="482"/>
                  </a:cubicBezTo>
                  <a:cubicBezTo>
                    <a:pt x="122" y="606"/>
                    <a:pt x="271" y="664"/>
                    <a:pt x="407" y="629"/>
                  </a:cubicBezTo>
                  <a:cubicBezTo>
                    <a:pt x="543" y="594"/>
                    <a:pt x="637" y="466"/>
                    <a:pt x="638" y="327"/>
                  </a:cubicBezTo>
                  <a:cubicBezTo>
                    <a:pt x="639" y="273"/>
                    <a:pt x="555" y="273"/>
                    <a:pt x="554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1850F4A0-1234-4422-0550-EFE8045AA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596600" y="-8610601"/>
              <a:ext cx="3186113" cy="2139950"/>
            </a:xfrm>
            <a:custGeom>
              <a:avLst/>
              <a:gdLst>
                <a:gd name="T0" fmla="*/ 846 w 1068"/>
                <a:gd name="T1" fmla="*/ 102 h 718"/>
                <a:gd name="T2" fmla="*/ 981 w 1068"/>
                <a:gd name="T3" fmla="*/ 330 h 718"/>
                <a:gd name="T4" fmla="*/ 981 w 1068"/>
                <a:gd name="T5" fmla="*/ 480 h 718"/>
                <a:gd name="T6" fmla="*/ 981 w 1068"/>
                <a:gd name="T7" fmla="*/ 559 h 718"/>
                <a:gd name="T8" fmla="*/ 961 w 1068"/>
                <a:gd name="T9" fmla="*/ 618 h 718"/>
                <a:gd name="T10" fmla="*/ 882 w 1068"/>
                <a:gd name="T11" fmla="*/ 634 h 718"/>
                <a:gd name="T12" fmla="*/ 214 w 1068"/>
                <a:gd name="T13" fmla="*/ 634 h 718"/>
                <a:gd name="T14" fmla="*/ 152 w 1068"/>
                <a:gd name="T15" fmla="*/ 634 h 718"/>
                <a:gd name="T16" fmla="*/ 90 w 1068"/>
                <a:gd name="T17" fmla="*/ 571 h 718"/>
                <a:gd name="T18" fmla="*/ 90 w 1068"/>
                <a:gd name="T19" fmla="*/ 524 h 718"/>
                <a:gd name="T20" fmla="*/ 90 w 1068"/>
                <a:gd name="T21" fmla="*/ 355 h 718"/>
                <a:gd name="T22" fmla="*/ 173 w 1068"/>
                <a:gd name="T23" fmla="*/ 144 h 718"/>
                <a:gd name="T24" fmla="*/ 222 w 1068"/>
                <a:gd name="T25" fmla="*/ 104 h 718"/>
                <a:gd name="T26" fmla="*/ 180 w 1068"/>
                <a:gd name="T27" fmla="*/ 31 h 718"/>
                <a:gd name="T28" fmla="*/ 13 w 1068"/>
                <a:gd name="T29" fmla="*/ 277 h 718"/>
                <a:gd name="T30" fmla="*/ 6 w 1068"/>
                <a:gd name="T31" fmla="*/ 448 h 718"/>
                <a:gd name="T32" fmla="*/ 9 w 1068"/>
                <a:gd name="T33" fmla="*/ 604 h 718"/>
                <a:gd name="T34" fmla="*/ 161 w 1068"/>
                <a:gd name="T35" fmla="*/ 718 h 718"/>
                <a:gd name="T36" fmla="*/ 805 w 1068"/>
                <a:gd name="T37" fmla="*/ 718 h 718"/>
                <a:gd name="T38" fmla="*/ 908 w 1068"/>
                <a:gd name="T39" fmla="*/ 718 h 718"/>
                <a:gd name="T40" fmla="*/ 1059 w 1068"/>
                <a:gd name="T41" fmla="*/ 615 h 718"/>
                <a:gd name="T42" fmla="*/ 1065 w 1068"/>
                <a:gd name="T43" fmla="*/ 545 h 718"/>
                <a:gd name="T44" fmla="*/ 1065 w 1068"/>
                <a:gd name="T45" fmla="*/ 456 h 718"/>
                <a:gd name="T46" fmla="*/ 1060 w 1068"/>
                <a:gd name="T47" fmla="*/ 288 h 718"/>
                <a:gd name="T48" fmla="*/ 888 w 1068"/>
                <a:gd name="T49" fmla="*/ 30 h 718"/>
                <a:gd name="T50" fmla="*/ 846 w 1068"/>
                <a:gd name="T51" fmla="*/ 102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8" h="718">
                  <a:moveTo>
                    <a:pt x="846" y="102"/>
                  </a:moveTo>
                  <a:cubicBezTo>
                    <a:pt x="924" y="152"/>
                    <a:pt x="975" y="237"/>
                    <a:pt x="981" y="330"/>
                  </a:cubicBezTo>
                  <a:cubicBezTo>
                    <a:pt x="984" y="379"/>
                    <a:pt x="981" y="430"/>
                    <a:pt x="981" y="480"/>
                  </a:cubicBezTo>
                  <a:cubicBezTo>
                    <a:pt x="981" y="506"/>
                    <a:pt x="981" y="533"/>
                    <a:pt x="981" y="559"/>
                  </a:cubicBezTo>
                  <a:cubicBezTo>
                    <a:pt x="981" y="583"/>
                    <a:pt x="978" y="601"/>
                    <a:pt x="961" y="618"/>
                  </a:cubicBezTo>
                  <a:cubicBezTo>
                    <a:pt x="941" y="638"/>
                    <a:pt x="910" y="634"/>
                    <a:pt x="882" y="634"/>
                  </a:cubicBezTo>
                  <a:cubicBezTo>
                    <a:pt x="659" y="634"/>
                    <a:pt x="436" y="634"/>
                    <a:pt x="214" y="634"/>
                  </a:cubicBezTo>
                  <a:cubicBezTo>
                    <a:pt x="193" y="634"/>
                    <a:pt x="173" y="634"/>
                    <a:pt x="152" y="634"/>
                  </a:cubicBezTo>
                  <a:cubicBezTo>
                    <a:pt x="117" y="634"/>
                    <a:pt x="90" y="606"/>
                    <a:pt x="90" y="571"/>
                  </a:cubicBezTo>
                  <a:cubicBezTo>
                    <a:pt x="89" y="556"/>
                    <a:pt x="90" y="540"/>
                    <a:pt x="90" y="524"/>
                  </a:cubicBezTo>
                  <a:cubicBezTo>
                    <a:pt x="90" y="468"/>
                    <a:pt x="90" y="412"/>
                    <a:pt x="90" y="355"/>
                  </a:cubicBezTo>
                  <a:cubicBezTo>
                    <a:pt x="90" y="276"/>
                    <a:pt x="117" y="202"/>
                    <a:pt x="173" y="144"/>
                  </a:cubicBezTo>
                  <a:cubicBezTo>
                    <a:pt x="188" y="129"/>
                    <a:pt x="204" y="116"/>
                    <a:pt x="222" y="104"/>
                  </a:cubicBezTo>
                  <a:cubicBezTo>
                    <a:pt x="267" y="74"/>
                    <a:pt x="225" y="2"/>
                    <a:pt x="180" y="31"/>
                  </a:cubicBezTo>
                  <a:cubicBezTo>
                    <a:pt x="94" y="88"/>
                    <a:pt x="32" y="175"/>
                    <a:pt x="13" y="277"/>
                  </a:cubicBezTo>
                  <a:cubicBezTo>
                    <a:pt x="2" y="333"/>
                    <a:pt x="6" y="391"/>
                    <a:pt x="6" y="448"/>
                  </a:cubicBezTo>
                  <a:cubicBezTo>
                    <a:pt x="6" y="499"/>
                    <a:pt x="0" y="554"/>
                    <a:pt x="9" y="604"/>
                  </a:cubicBezTo>
                  <a:cubicBezTo>
                    <a:pt x="23" y="676"/>
                    <a:pt x="92" y="718"/>
                    <a:pt x="161" y="718"/>
                  </a:cubicBezTo>
                  <a:cubicBezTo>
                    <a:pt x="375" y="718"/>
                    <a:pt x="590" y="718"/>
                    <a:pt x="805" y="718"/>
                  </a:cubicBezTo>
                  <a:cubicBezTo>
                    <a:pt x="839" y="718"/>
                    <a:pt x="873" y="718"/>
                    <a:pt x="908" y="718"/>
                  </a:cubicBezTo>
                  <a:cubicBezTo>
                    <a:pt x="977" y="718"/>
                    <a:pt x="1035" y="682"/>
                    <a:pt x="1059" y="615"/>
                  </a:cubicBezTo>
                  <a:cubicBezTo>
                    <a:pt x="1066" y="593"/>
                    <a:pt x="1065" y="568"/>
                    <a:pt x="1065" y="545"/>
                  </a:cubicBezTo>
                  <a:cubicBezTo>
                    <a:pt x="1065" y="515"/>
                    <a:pt x="1065" y="486"/>
                    <a:pt x="1065" y="456"/>
                  </a:cubicBezTo>
                  <a:cubicBezTo>
                    <a:pt x="1065" y="400"/>
                    <a:pt x="1068" y="344"/>
                    <a:pt x="1060" y="288"/>
                  </a:cubicBezTo>
                  <a:cubicBezTo>
                    <a:pt x="1045" y="182"/>
                    <a:pt x="978" y="87"/>
                    <a:pt x="888" y="30"/>
                  </a:cubicBezTo>
                  <a:cubicBezTo>
                    <a:pt x="843" y="0"/>
                    <a:pt x="801" y="73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5" name="Freeform 37">
              <a:extLst>
                <a:ext uri="{FF2B5EF4-FFF2-40B4-BE49-F238E27FC236}">
                  <a16:creationId xmlns:a16="http://schemas.microsoft.com/office/drawing/2014/main" id="{DB71049C-479E-6062-0F42-DA3204B6FC32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819225" y="-3736976"/>
              <a:ext cx="1903413" cy="1978025"/>
            </a:xfrm>
            <a:custGeom>
              <a:avLst/>
              <a:gdLst>
                <a:gd name="T0" fmla="*/ 554 w 638"/>
                <a:gd name="T1" fmla="*/ 327 h 664"/>
                <a:gd name="T2" fmla="*/ 437 w 638"/>
                <a:gd name="T3" fmla="*/ 527 h 664"/>
                <a:gd name="T4" fmla="*/ 203 w 638"/>
                <a:gd name="T5" fmla="*/ 521 h 664"/>
                <a:gd name="T6" fmla="*/ 96 w 638"/>
                <a:gd name="T7" fmla="*/ 316 h 664"/>
                <a:gd name="T8" fmla="*/ 222 w 638"/>
                <a:gd name="T9" fmla="*/ 123 h 664"/>
                <a:gd name="T10" fmla="*/ 446 w 638"/>
                <a:gd name="T11" fmla="*/ 133 h 664"/>
                <a:gd name="T12" fmla="*/ 554 w 638"/>
                <a:gd name="T13" fmla="*/ 327 h 664"/>
                <a:gd name="T14" fmla="*/ 638 w 638"/>
                <a:gd name="T15" fmla="*/ 327 h 664"/>
                <a:gd name="T16" fmla="*/ 519 w 638"/>
                <a:gd name="T17" fmla="*/ 82 h 664"/>
                <a:gd name="T18" fmla="*/ 244 w 638"/>
                <a:gd name="T19" fmla="*/ 25 h 664"/>
                <a:gd name="T20" fmla="*/ 39 w 638"/>
                <a:gd name="T21" fmla="*/ 201 h 664"/>
                <a:gd name="T22" fmla="*/ 53 w 638"/>
                <a:gd name="T23" fmla="*/ 482 h 664"/>
                <a:gd name="T24" fmla="*/ 406 w 638"/>
                <a:gd name="T25" fmla="*/ 630 h 664"/>
                <a:gd name="T26" fmla="*/ 638 w 638"/>
                <a:gd name="T27" fmla="*/ 327 h 664"/>
                <a:gd name="T28" fmla="*/ 554 w 638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8" h="664">
                  <a:moveTo>
                    <a:pt x="554" y="327"/>
                  </a:moveTo>
                  <a:cubicBezTo>
                    <a:pt x="553" y="410"/>
                    <a:pt x="509" y="485"/>
                    <a:pt x="437" y="527"/>
                  </a:cubicBezTo>
                  <a:cubicBezTo>
                    <a:pt x="365" y="569"/>
                    <a:pt x="274" y="564"/>
                    <a:pt x="203" y="521"/>
                  </a:cubicBezTo>
                  <a:cubicBezTo>
                    <a:pt x="133" y="478"/>
                    <a:pt x="94" y="398"/>
                    <a:pt x="96" y="316"/>
                  </a:cubicBezTo>
                  <a:cubicBezTo>
                    <a:pt x="99" y="234"/>
                    <a:pt x="150" y="161"/>
                    <a:pt x="222" y="123"/>
                  </a:cubicBezTo>
                  <a:cubicBezTo>
                    <a:pt x="292" y="86"/>
                    <a:pt x="379" y="92"/>
                    <a:pt x="446" y="133"/>
                  </a:cubicBezTo>
                  <a:cubicBezTo>
                    <a:pt x="514" y="174"/>
                    <a:pt x="553" y="250"/>
                    <a:pt x="554" y="327"/>
                  </a:cubicBezTo>
                  <a:cubicBezTo>
                    <a:pt x="554" y="381"/>
                    <a:pt x="638" y="382"/>
                    <a:pt x="638" y="327"/>
                  </a:cubicBezTo>
                  <a:cubicBezTo>
                    <a:pt x="637" y="232"/>
                    <a:pt x="594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6" y="116"/>
                    <a:pt x="39" y="201"/>
                  </a:cubicBezTo>
                  <a:cubicBezTo>
                    <a:pt x="0" y="292"/>
                    <a:pt x="5" y="395"/>
                    <a:pt x="53" y="482"/>
                  </a:cubicBezTo>
                  <a:cubicBezTo>
                    <a:pt x="122" y="606"/>
                    <a:pt x="271" y="664"/>
                    <a:pt x="406" y="630"/>
                  </a:cubicBezTo>
                  <a:cubicBezTo>
                    <a:pt x="542" y="595"/>
                    <a:pt x="636" y="466"/>
                    <a:pt x="638" y="327"/>
                  </a:cubicBezTo>
                  <a:cubicBezTo>
                    <a:pt x="638" y="273"/>
                    <a:pt x="554" y="273"/>
                    <a:pt x="554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6" name="Freeform 38">
              <a:extLst>
                <a:ext uri="{FF2B5EF4-FFF2-40B4-BE49-F238E27FC236}">
                  <a16:creationId xmlns:a16="http://schemas.microsoft.com/office/drawing/2014/main" id="{8963BCA9-A71F-8612-C145-763ACD199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444701" y="-2163763"/>
              <a:ext cx="3182938" cy="2136775"/>
            </a:xfrm>
            <a:custGeom>
              <a:avLst/>
              <a:gdLst>
                <a:gd name="T0" fmla="*/ 846 w 1067"/>
                <a:gd name="T1" fmla="*/ 102 h 717"/>
                <a:gd name="T2" fmla="*/ 980 w 1067"/>
                <a:gd name="T3" fmla="*/ 329 h 717"/>
                <a:gd name="T4" fmla="*/ 981 w 1067"/>
                <a:gd name="T5" fmla="*/ 479 h 717"/>
                <a:gd name="T6" fmla="*/ 981 w 1067"/>
                <a:gd name="T7" fmla="*/ 558 h 717"/>
                <a:gd name="T8" fmla="*/ 961 w 1067"/>
                <a:gd name="T9" fmla="*/ 617 h 717"/>
                <a:gd name="T10" fmla="*/ 882 w 1067"/>
                <a:gd name="T11" fmla="*/ 633 h 717"/>
                <a:gd name="T12" fmla="*/ 213 w 1067"/>
                <a:gd name="T13" fmla="*/ 633 h 717"/>
                <a:gd name="T14" fmla="*/ 152 w 1067"/>
                <a:gd name="T15" fmla="*/ 633 h 717"/>
                <a:gd name="T16" fmla="*/ 89 w 1067"/>
                <a:gd name="T17" fmla="*/ 571 h 717"/>
                <a:gd name="T18" fmla="*/ 89 w 1067"/>
                <a:gd name="T19" fmla="*/ 523 h 717"/>
                <a:gd name="T20" fmla="*/ 89 w 1067"/>
                <a:gd name="T21" fmla="*/ 355 h 717"/>
                <a:gd name="T22" fmla="*/ 172 w 1067"/>
                <a:gd name="T23" fmla="*/ 144 h 717"/>
                <a:gd name="T24" fmla="*/ 222 w 1067"/>
                <a:gd name="T25" fmla="*/ 103 h 717"/>
                <a:gd name="T26" fmla="*/ 179 w 1067"/>
                <a:gd name="T27" fmla="*/ 31 h 717"/>
                <a:gd name="T28" fmla="*/ 12 w 1067"/>
                <a:gd name="T29" fmla="*/ 276 h 717"/>
                <a:gd name="T30" fmla="*/ 5 w 1067"/>
                <a:gd name="T31" fmla="*/ 447 h 717"/>
                <a:gd name="T32" fmla="*/ 9 w 1067"/>
                <a:gd name="T33" fmla="*/ 604 h 717"/>
                <a:gd name="T34" fmla="*/ 161 w 1067"/>
                <a:gd name="T35" fmla="*/ 717 h 717"/>
                <a:gd name="T36" fmla="*/ 804 w 1067"/>
                <a:gd name="T37" fmla="*/ 717 h 717"/>
                <a:gd name="T38" fmla="*/ 907 w 1067"/>
                <a:gd name="T39" fmla="*/ 717 h 717"/>
                <a:gd name="T40" fmla="*/ 1058 w 1067"/>
                <a:gd name="T41" fmla="*/ 614 h 717"/>
                <a:gd name="T42" fmla="*/ 1065 w 1067"/>
                <a:gd name="T43" fmla="*/ 544 h 717"/>
                <a:gd name="T44" fmla="*/ 1065 w 1067"/>
                <a:gd name="T45" fmla="*/ 455 h 717"/>
                <a:gd name="T46" fmla="*/ 1060 w 1067"/>
                <a:gd name="T47" fmla="*/ 287 h 717"/>
                <a:gd name="T48" fmla="*/ 888 w 1067"/>
                <a:gd name="T49" fmla="*/ 29 h 717"/>
                <a:gd name="T50" fmla="*/ 846 w 1067"/>
                <a:gd name="T51" fmla="*/ 10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7" h="717">
                  <a:moveTo>
                    <a:pt x="846" y="102"/>
                  </a:moveTo>
                  <a:cubicBezTo>
                    <a:pt x="924" y="152"/>
                    <a:pt x="974" y="236"/>
                    <a:pt x="980" y="329"/>
                  </a:cubicBezTo>
                  <a:cubicBezTo>
                    <a:pt x="983" y="379"/>
                    <a:pt x="981" y="429"/>
                    <a:pt x="981" y="479"/>
                  </a:cubicBezTo>
                  <a:cubicBezTo>
                    <a:pt x="981" y="505"/>
                    <a:pt x="981" y="532"/>
                    <a:pt x="981" y="558"/>
                  </a:cubicBezTo>
                  <a:cubicBezTo>
                    <a:pt x="981" y="582"/>
                    <a:pt x="978" y="600"/>
                    <a:pt x="961" y="617"/>
                  </a:cubicBezTo>
                  <a:cubicBezTo>
                    <a:pt x="940" y="637"/>
                    <a:pt x="910" y="633"/>
                    <a:pt x="882" y="633"/>
                  </a:cubicBezTo>
                  <a:cubicBezTo>
                    <a:pt x="659" y="633"/>
                    <a:pt x="436" y="633"/>
                    <a:pt x="213" y="633"/>
                  </a:cubicBezTo>
                  <a:cubicBezTo>
                    <a:pt x="193" y="633"/>
                    <a:pt x="172" y="633"/>
                    <a:pt x="152" y="633"/>
                  </a:cubicBezTo>
                  <a:cubicBezTo>
                    <a:pt x="117" y="633"/>
                    <a:pt x="90" y="605"/>
                    <a:pt x="89" y="571"/>
                  </a:cubicBezTo>
                  <a:cubicBezTo>
                    <a:pt x="89" y="555"/>
                    <a:pt x="89" y="539"/>
                    <a:pt x="89" y="523"/>
                  </a:cubicBezTo>
                  <a:cubicBezTo>
                    <a:pt x="89" y="467"/>
                    <a:pt x="89" y="411"/>
                    <a:pt x="89" y="355"/>
                  </a:cubicBezTo>
                  <a:cubicBezTo>
                    <a:pt x="89" y="275"/>
                    <a:pt x="117" y="201"/>
                    <a:pt x="172" y="144"/>
                  </a:cubicBezTo>
                  <a:cubicBezTo>
                    <a:pt x="187" y="128"/>
                    <a:pt x="204" y="115"/>
                    <a:pt x="222" y="103"/>
                  </a:cubicBezTo>
                  <a:cubicBezTo>
                    <a:pt x="267" y="74"/>
                    <a:pt x="225" y="1"/>
                    <a:pt x="179" y="31"/>
                  </a:cubicBezTo>
                  <a:cubicBezTo>
                    <a:pt x="93" y="87"/>
                    <a:pt x="32" y="174"/>
                    <a:pt x="12" y="276"/>
                  </a:cubicBezTo>
                  <a:cubicBezTo>
                    <a:pt x="1" y="332"/>
                    <a:pt x="5" y="391"/>
                    <a:pt x="5" y="447"/>
                  </a:cubicBezTo>
                  <a:cubicBezTo>
                    <a:pt x="5" y="498"/>
                    <a:pt x="0" y="553"/>
                    <a:pt x="9" y="604"/>
                  </a:cubicBezTo>
                  <a:cubicBezTo>
                    <a:pt x="22" y="675"/>
                    <a:pt x="92" y="717"/>
                    <a:pt x="161" y="717"/>
                  </a:cubicBezTo>
                  <a:cubicBezTo>
                    <a:pt x="375" y="717"/>
                    <a:pt x="590" y="717"/>
                    <a:pt x="804" y="717"/>
                  </a:cubicBezTo>
                  <a:cubicBezTo>
                    <a:pt x="839" y="717"/>
                    <a:pt x="873" y="717"/>
                    <a:pt x="907" y="717"/>
                  </a:cubicBezTo>
                  <a:cubicBezTo>
                    <a:pt x="977" y="717"/>
                    <a:pt x="1035" y="681"/>
                    <a:pt x="1058" y="614"/>
                  </a:cubicBezTo>
                  <a:cubicBezTo>
                    <a:pt x="1066" y="592"/>
                    <a:pt x="1065" y="568"/>
                    <a:pt x="1065" y="544"/>
                  </a:cubicBezTo>
                  <a:cubicBezTo>
                    <a:pt x="1065" y="515"/>
                    <a:pt x="1065" y="485"/>
                    <a:pt x="1065" y="455"/>
                  </a:cubicBezTo>
                  <a:cubicBezTo>
                    <a:pt x="1065" y="399"/>
                    <a:pt x="1067" y="343"/>
                    <a:pt x="1060" y="287"/>
                  </a:cubicBezTo>
                  <a:cubicBezTo>
                    <a:pt x="1045" y="181"/>
                    <a:pt x="977" y="86"/>
                    <a:pt x="888" y="29"/>
                  </a:cubicBezTo>
                  <a:cubicBezTo>
                    <a:pt x="842" y="0"/>
                    <a:pt x="800" y="72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7" name="Freeform 39">
              <a:extLst>
                <a:ext uri="{FF2B5EF4-FFF2-40B4-BE49-F238E27FC236}">
                  <a16:creationId xmlns:a16="http://schemas.microsoft.com/office/drawing/2014/main" id="{2575DCC8-A28D-D3C2-F9C8-0B1B7B246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121438" y="-3736976"/>
              <a:ext cx="1906588" cy="1978025"/>
            </a:xfrm>
            <a:custGeom>
              <a:avLst/>
              <a:gdLst>
                <a:gd name="T0" fmla="*/ 555 w 639"/>
                <a:gd name="T1" fmla="*/ 327 h 664"/>
                <a:gd name="T2" fmla="*/ 438 w 639"/>
                <a:gd name="T3" fmla="*/ 527 h 664"/>
                <a:gd name="T4" fmla="*/ 204 w 639"/>
                <a:gd name="T5" fmla="*/ 521 h 664"/>
                <a:gd name="T6" fmla="*/ 97 w 639"/>
                <a:gd name="T7" fmla="*/ 316 h 664"/>
                <a:gd name="T8" fmla="*/ 222 w 639"/>
                <a:gd name="T9" fmla="*/ 123 h 664"/>
                <a:gd name="T10" fmla="*/ 447 w 639"/>
                <a:gd name="T11" fmla="*/ 133 h 664"/>
                <a:gd name="T12" fmla="*/ 555 w 639"/>
                <a:gd name="T13" fmla="*/ 327 h 664"/>
                <a:gd name="T14" fmla="*/ 639 w 639"/>
                <a:gd name="T15" fmla="*/ 327 h 664"/>
                <a:gd name="T16" fmla="*/ 519 w 639"/>
                <a:gd name="T17" fmla="*/ 82 h 664"/>
                <a:gd name="T18" fmla="*/ 244 w 639"/>
                <a:gd name="T19" fmla="*/ 25 h 664"/>
                <a:gd name="T20" fmla="*/ 40 w 639"/>
                <a:gd name="T21" fmla="*/ 201 h 664"/>
                <a:gd name="T22" fmla="*/ 54 w 639"/>
                <a:gd name="T23" fmla="*/ 482 h 664"/>
                <a:gd name="T24" fmla="*/ 407 w 639"/>
                <a:gd name="T25" fmla="*/ 630 h 664"/>
                <a:gd name="T26" fmla="*/ 639 w 639"/>
                <a:gd name="T27" fmla="*/ 327 h 664"/>
                <a:gd name="T28" fmla="*/ 555 w 639"/>
                <a:gd name="T29" fmla="*/ 32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9" h="664">
                  <a:moveTo>
                    <a:pt x="555" y="327"/>
                  </a:moveTo>
                  <a:cubicBezTo>
                    <a:pt x="554" y="410"/>
                    <a:pt x="510" y="485"/>
                    <a:pt x="438" y="527"/>
                  </a:cubicBezTo>
                  <a:cubicBezTo>
                    <a:pt x="366" y="569"/>
                    <a:pt x="275" y="564"/>
                    <a:pt x="204" y="521"/>
                  </a:cubicBezTo>
                  <a:cubicBezTo>
                    <a:pt x="133" y="478"/>
                    <a:pt x="95" y="398"/>
                    <a:pt x="97" y="316"/>
                  </a:cubicBezTo>
                  <a:cubicBezTo>
                    <a:pt x="100" y="234"/>
                    <a:pt x="151" y="161"/>
                    <a:pt x="222" y="123"/>
                  </a:cubicBezTo>
                  <a:cubicBezTo>
                    <a:pt x="293" y="86"/>
                    <a:pt x="380" y="92"/>
                    <a:pt x="447" y="133"/>
                  </a:cubicBezTo>
                  <a:cubicBezTo>
                    <a:pt x="514" y="174"/>
                    <a:pt x="554" y="250"/>
                    <a:pt x="555" y="327"/>
                  </a:cubicBezTo>
                  <a:cubicBezTo>
                    <a:pt x="555" y="381"/>
                    <a:pt x="639" y="382"/>
                    <a:pt x="639" y="327"/>
                  </a:cubicBezTo>
                  <a:cubicBezTo>
                    <a:pt x="638" y="232"/>
                    <a:pt x="595" y="141"/>
                    <a:pt x="519" y="82"/>
                  </a:cubicBezTo>
                  <a:cubicBezTo>
                    <a:pt x="441" y="21"/>
                    <a:pt x="340" y="0"/>
                    <a:pt x="244" y="25"/>
                  </a:cubicBezTo>
                  <a:cubicBezTo>
                    <a:pt x="154" y="48"/>
                    <a:pt x="77" y="116"/>
                    <a:pt x="40" y="201"/>
                  </a:cubicBezTo>
                  <a:cubicBezTo>
                    <a:pt x="0" y="292"/>
                    <a:pt x="5" y="395"/>
                    <a:pt x="54" y="482"/>
                  </a:cubicBezTo>
                  <a:cubicBezTo>
                    <a:pt x="123" y="606"/>
                    <a:pt x="272" y="664"/>
                    <a:pt x="407" y="630"/>
                  </a:cubicBezTo>
                  <a:cubicBezTo>
                    <a:pt x="543" y="595"/>
                    <a:pt x="637" y="466"/>
                    <a:pt x="639" y="327"/>
                  </a:cubicBezTo>
                  <a:cubicBezTo>
                    <a:pt x="639" y="273"/>
                    <a:pt x="555" y="273"/>
                    <a:pt x="555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8" name="Freeform 40">
              <a:extLst>
                <a:ext uri="{FF2B5EF4-FFF2-40B4-BE49-F238E27FC236}">
                  <a16:creationId xmlns:a16="http://schemas.microsoft.com/office/drawing/2014/main" id="{3E1B5251-5EBD-B06E-2D13-3B0F2B19C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746913" y="-2163763"/>
              <a:ext cx="3186113" cy="2136775"/>
            </a:xfrm>
            <a:custGeom>
              <a:avLst/>
              <a:gdLst>
                <a:gd name="T0" fmla="*/ 846 w 1068"/>
                <a:gd name="T1" fmla="*/ 102 h 717"/>
                <a:gd name="T2" fmla="*/ 981 w 1068"/>
                <a:gd name="T3" fmla="*/ 329 h 717"/>
                <a:gd name="T4" fmla="*/ 981 w 1068"/>
                <a:gd name="T5" fmla="*/ 479 h 717"/>
                <a:gd name="T6" fmla="*/ 981 w 1068"/>
                <a:gd name="T7" fmla="*/ 558 h 717"/>
                <a:gd name="T8" fmla="*/ 961 w 1068"/>
                <a:gd name="T9" fmla="*/ 617 h 717"/>
                <a:gd name="T10" fmla="*/ 882 w 1068"/>
                <a:gd name="T11" fmla="*/ 633 h 717"/>
                <a:gd name="T12" fmla="*/ 214 w 1068"/>
                <a:gd name="T13" fmla="*/ 633 h 717"/>
                <a:gd name="T14" fmla="*/ 153 w 1068"/>
                <a:gd name="T15" fmla="*/ 633 h 717"/>
                <a:gd name="T16" fmla="*/ 90 w 1068"/>
                <a:gd name="T17" fmla="*/ 571 h 717"/>
                <a:gd name="T18" fmla="*/ 90 w 1068"/>
                <a:gd name="T19" fmla="*/ 523 h 717"/>
                <a:gd name="T20" fmla="*/ 90 w 1068"/>
                <a:gd name="T21" fmla="*/ 355 h 717"/>
                <a:gd name="T22" fmla="*/ 173 w 1068"/>
                <a:gd name="T23" fmla="*/ 144 h 717"/>
                <a:gd name="T24" fmla="*/ 222 w 1068"/>
                <a:gd name="T25" fmla="*/ 103 h 717"/>
                <a:gd name="T26" fmla="*/ 180 w 1068"/>
                <a:gd name="T27" fmla="*/ 31 h 717"/>
                <a:gd name="T28" fmla="*/ 13 w 1068"/>
                <a:gd name="T29" fmla="*/ 276 h 717"/>
                <a:gd name="T30" fmla="*/ 6 w 1068"/>
                <a:gd name="T31" fmla="*/ 447 h 717"/>
                <a:gd name="T32" fmla="*/ 10 w 1068"/>
                <a:gd name="T33" fmla="*/ 604 h 717"/>
                <a:gd name="T34" fmla="*/ 161 w 1068"/>
                <a:gd name="T35" fmla="*/ 717 h 717"/>
                <a:gd name="T36" fmla="*/ 805 w 1068"/>
                <a:gd name="T37" fmla="*/ 717 h 717"/>
                <a:gd name="T38" fmla="*/ 908 w 1068"/>
                <a:gd name="T39" fmla="*/ 717 h 717"/>
                <a:gd name="T40" fmla="*/ 1059 w 1068"/>
                <a:gd name="T41" fmla="*/ 614 h 717"/>
                <a:gd name="T42" fmla="*/ 1065 w 1068"/>
                <a:gd name="T43" fmla="*/ 544 h 717"/>
                <a:gd name="T44" fmla="*/ 1065 w 1068"/>
                <a:gd name="T45" fmla="*/ 455 h 717"/>
                <a:gd name="T46" fmla="*/ 1060 w 1068"/>
                <a:gd name="T47" fmla="*/ 287 h 717"/>
                <a:gd name="T48" fmla="*/ 889 w 1068"/>
                <a:gd name="T49" fmla="*/ 29 h 717"/>
                <a:gd name="T50" fmla="*/ 846 w 1068"/>
                <a:gd name="T51" fmla="*/ 10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8" h="717">
                  <a:moveTo>
                    <a:pt x="846" y="102"/>
                  </a:moveTo>
                  <a:cubicBezTo>
                    <a:pt x="924" y="152"/>
                    <a:pt x="975" y="236"/>
                    <a:pt x="981" y="329"/>
                  </a:cubicBezTo>
                  <a:cubicBezTo>
                    <a:pt x="984" y="379"/>
                    <a:pt x="981" y="429"/>
                    <a:pt x="981" y="479"/>
                  </a:cubicBezTo>
                  <a:cubicBezTo>
                    <a:pt x="981" y="505"/>
                    <a:pt x="981" y="532"/>
                    <a:pt x="981" y="558"/>
                  </a:cubicBezTo>
                  <a:cubicBezTo>
                    <a:pt x="981" y="582"/>
                    <a:pt x="978" y="600"/>
                    <a:pt x="961" y="617"/>
                  </a:cubicBezTo>
                  <a:cubicBezTo>
                    <a:pt x="941" y="637"/>
                    <a:pt x="911" y="633"/>
                    <a:pt x="882" y="633"/>
                  </a:cubicBezTo>
                  <a:cubicBezTo>
                    <a:pt x="659" y="633"/>
                    <a:pt x="437" y="633"/>
                    <a:pt x="214" y="633"/>
                  </a:cubicBezTo>
                  <a:cubicBezTo>
                    <a:pt x="193" y="633"/>
                    <a:pt x="173" y="633"/>
                    <a:pt x="153" y="633"/>
                  </a:cubicBezTo>
                  <a:cubicBezTo>
                    <a:pt x="118" y="633"/>
                    <a:pt x="91" y="605"/>
                    <a:pt x="90" y="571"/>
                  </a:cubicBezTo>
                  <a:cubicBezTo>
                    <a:pt x="89" y="555"/>
                    <a:pt x="90" y="539"/>
                    <a:pt x="90" y="523"/>
                  </a:cubicBezTo>
                  <a:cubicBezTo>
                    <a:pt x="90" y="467"/>
                    <a:pt x="90" y="411"/>
                    <a:pt x="90" y="355"/>
                  </a:cubicBezTo>
                  <a:cubicBezTo>
                    <a:pt x="90" y="275"/>
                    <a:pt x="117" y="201"/>
                    <a:pt x="173" y="144"/>
                  </a:cubicBezTo>
                  <a:cubicBezTo>
                    <a:pt x="188" y="128"/>
                    <a:pt x="204" y="115"/>
                    <a:pt x="222" y="103"/>
                  </a:cubicBezTo>
                  <a:cubicBezTo>
                    <a:pt x="267" y="74"/>
                    <a:pt x="225" y="1"/>
                    <a:pt x="180" y="31"/>
                  </a:cubicBezTo>
                  <a:cubicBezTo>
                    <a:pt x="94" y="87"/>
                    <a:pt x="32" y="174"/>
                    <a:pt x="13" y="276"/>
                  </a:cubicBezTo>
                  <a:cubicBezTo>
                    <a:pt x="2" y="332"/>
                    <a:pt x="6" y="391"/>
                    <a:pt x="6" y="447"/>
                  </a:cubicBezTo>
                  <a:cubicBezTo>
                    <a:pt x="6" y="498"/>
                    <a:pt x="0" y="553"/>
                    <a:pt x="10" y="604"/>
                  </a:cubicBezTo>
                  <a:cubicBezTo>
                    <a:pt x="23" y="675"/>
                    <a:pt x="93" y="717"/>
                    <a:pt x="161" y="717"/>
                  </a:cubicBezTo>
                  <a:cubicBezTo>
                    <a:pt x="376" y="717"/>
                    <a:pt x="590" y="717"/>
                    <a:pt x="805" y="717"/>
                  </a:cubicBezTo>
                  <a:cubicBezTo>
                    <a:pt x="839" y="717"/>
                    <a:pt x="874" y="717"/>
                    <a:pt x="908" y="717"/>
                  </a:cubicBezTo>
                  <a:cubicBezTo>
                    <a:pt x="978" y="717"/>
                    <a:pt x="1036" y="681"/>
                    <a:pt x="1059" y="614"/>
                  </a:cubicBezTo>
                  <a:cubicBezTo>
                    <a:pt x="1067" y="592"/>
                    <a:pt x="1065" y="568"/>
                    <a:pt x="1065" y="544"/>
                  </a:cubicBezTo>
                  <a:cubicBezTo>
                    <a:pt x="1065" y="515"/>
                    <a:pt x="1065" y="485"/>
                    <a:pt x="1065" y="455"/>
                  </a:cubicBezTo>
                  <a:cubicBezTo>
                    <a:pt x="1065" y="399"/>
                    <a:pt x="1068" y="343"/>
                    <a:pt x="1060" y="287"/>
                  </a:cubicBezTo>
                  <a:cubicBezTo>
                    <a:pt x="1046" y="181"/>
                    <a:pt x="978" y="86"/>
                    <a:pt x="889" y="29"/>
                  </a:cubicBezTo>
                  <a:cubicBezTo>
                    <a:pt x="843" y="0"/>
                    <a:pt x="801" y="72"/>
                    <a:pt x="84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9B5DA382-61C9-C210-B72E-ED3B4DA1B11B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120225" y="-5770563"/>
              <a:ext cx="250825" cy="2101850"/>
            </a:xfrm>
            <a:custGeom>
              <a:avLst/>
              <a:gdLst>
                <a:gd name="T0" fmla="*/ 0 w 84"/>
                <a:gd name="T1" fmla="*/ 54 h 705"/>
                <a:gd name="T2" fmla="*/ 0 w 84"/>
                <a:gd name="T3" fmla="*/ 631 h 705"/>
                <a:gd name="T4" fmla="*/ 0 w 84"/>
                <a:gd name="T5" fmla="*/ 650 h 705"/>
                <a:gd name="T6" fmla="*/ 84 w 84"/>
                <a:gd name="T7" fmla="*/ 650 h 705"/>
                <a:gd name="T8" fmla="*/ 84 w 84"/>
                <a:gd name="T9" fmla="*/ 73 h 705"/>
                <a:gd name="T10" fmla="*/ 84 w 84"/>
                <a:gd name="T11" fmla="*/ 54 h 705"/>
                <a:gd name="T12" fmla="*/ 0 w 84"/>
                <a:gd name="T13" fmla="*/ 54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705">
                  <a:moveTo>
                    <a:pt x="0" y="54"/>
                  </a:moveTo>
                  <a:cubicBezTo>
                    <a:pt x="0" y="247"/>
                    <a:pt x="0" y="439"/>
                    <a:pt x="0" y="631"/>
                  </a:cubicBezTo>
                  <a:cubicBezTo>
                    <a:pt x="0" y="638"/>
                    <a:pt x="0" y="644"/>
                    <a:pt x="0" y="650"/>
                  </a:cubicBezTo>
                  <a:cubicBezTo>
                    <a:pt x="0" y="705"/>
                    <a:pt x="84" y="705"/>
                    <a:pt x="84" y="650"/>
                  </a:cubicBezTo>
                  <a:cubicBezTo>
                    <a:pt x="84" y="458"/>
                    <a:pt x="84" y="266"/>
                    <a:pt x="84" y="73"/>
                  </a:cubicBezTo>
                  <a:cubicBezTo>
                    <a:pt x="84" y="67"/>
                    <a:pt x="84" y="61"/>
                    <a:pt x="84" y="54"/>
                  </a:cubicBezTo>
                  <a:cubicBezTo>
                    <a:pt x="84" y="0"/>
                    <a:pt x="0" y="0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0" name="Freeform 42">
              <a:extLst>
                <a:ext uri="{FF2B5EF4-FFF2-40B4-BE49-F238E27FC236}">
                  <a16:creationId xmlns:a16="http://schemas.microsoft.com/office/drawing/2014/main" id="{8A089468-E080-A709-996A-4A2FF7B42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742650" y="-4017963"/>
              <a:ext cx="1944688" cy="1266825"/>
            </a:xfrm>
            <a:custGeom>
              <a:avLst/>
              <a:gdLst>
                <a:gd name="T0" fmla="*/ 89 w 652"/>
                <a:gd name="T1" fmla="*/ 398 h 425"/>
                <a:gd name="T2" fmla="*/ 589 w 652"/>
                <a:gd name="T3" fmla="*/ 109 h 425"/>
                <a:gd name="T4" fmla="*/ 605 w 652"/>
                <a:gd name="T5" fmla="*/ 100 h 425"/>
                <a:gd name="T6" fmla="*/ 563 w 652"/>
                <a:gd name="T7" fmla="*/ 27 h 425"/>
                <a:gd name="T8" fmla="*/ 63 w 652"/>
                <a:gd name="T9" fmla="*/ 316 h 425"/>
                <a:gd name="T10" fmla="*/ 47 w 652"/>
                <a:gd name="T11" fmla="*/ 325 h 425"/>
                <a:gd name="T12" fmla="*/ 89 w 652"/>
                <a:gd name="T13" fmla="*/ 398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425">
                  <a:moveTo>
                    <a:pt x="89" y="398"/>
                  </a:moveTo>
                  <a:cubicBezTo>
                    <a:pt x="256" y="302"/>
                    <a:pt x="422" y="205"/>
                    <a:pt x="589" y="109"/>
                  </a:cubicBezTo>
                  <a:cubicBezTo>
                    <a:pt x="594" y="106"/>
                    <a:pt x="600" y="103"/>
                    <a:pt x="605" y="100"/>
                  </a:cubicBezTo>
                  <a:cubicBezTo>
                    <a:pt x="652" y="73"/>
                    <a:pt x="610" y="0"/>
                    <a:pt x="563" y="27"/>
                  </a:cubicBezTo>
                  <a:cubicBezTo>
                    <a:pt x="396" y="123"/>
                    <a:pt x="230" y="219"/>
                    <a:pt x="63" y="316"/>
                  </a:cubicBezTo>
                  <a:cubicBezTo>
                    <a:pt x="58" y="319"/>
                    <a:pt x="52" y="322"/>
                    <a:pt x="47" y="325"/>
                  </a:cubicBezTo>
                  <a:cubicBezTo>
                    <a:pt x="0" y="352"/>
                    <a:pt x="42" y="425"/>
                    <a:pt x="89" y="3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080E3067-3AB6-BD6D-1CF8-72138244E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191663" y="-4017963"/>
              <a:ext cx="1946275" cy="1266825"/>
            </a:xfrm>
            <a:custGeom>
              <a:avLst/>
              <a:gdLst>
                <a:gd name="T0" fmla="*/ 605 w 652"/>
                <a:gd name="T1" fmla="*/ 325 h 425"/>
                <a:gd name="T2" fmla="*/ 106 w 652"/>
                <a:gd name="T3" fmla="*/ 37 h 425"/>
                <a:gd name="T4" fmla="*/ 89 w 652"/>
                <a:gd name="T5" fmla="*/ 27 h 425"/>
                <a:gd name="T6" fmla="*/ 47 w 652"/>
                <a:gd name="T7" fmla="*/ 100 h 425"/>
                <a:gd name="T8" fmla="*/ 546 w 652"/>
                <a:gd name="T9" fmla="*/ 388 h 425"/>
                <a:gd name="T10" fmla="*/ 563 w 652"/>
                <a:gd name="T11" fmla="*/ 398 h 425"/>
                <a:gd name="T12" fmla="*/ 605 w 652"/>
                <a:gd name="T13" fmla="*/ 3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425">
                  <a:moveTo>
                    <a:pt x="605" y="325"/>
                  </a:moveTo>
                  <a:cubicBezTo>
                    <a:pt x="439" y="229"/>
                    <a:pt x="272" y="133"/>
                    <a:pt x="106" y="37"/>
                  </a:cubicBezTo>
                  <a:cubicBezTo>
                    <a:pt x="100" y="33"/>
                    <a:pt x="95" y="30"/>
                    <a:pt x="89" y="27"/>
                  </a:cubicBezTo>
                  <a:cubicBezTo>
                    <a:pt x="42" y="0"/>
                    <a:pt x="0" y="73"/>
                    <a:pt x="47" y="100"/>
                  </a:cubicBezTo>
                  <a:cubicBezTo>
                    <a:pt x="213" y="196"/>
                    <a:pt x="380" y="292"/>
                    <a:pt x="546" y="388"/>
                  </a:cubicBezTo>
                  <a:cubicBezTo>
                    <a:pt x="552" y="391"/>
                    <a:pt x="557" y="395"/>
                    <a:pt x="563" y="398"/>
                  </a:cubicBezTo>
                  <a:cubicBezTo>
                    <a:pt x="610" y="425"/>
                    <a:pt x="652" y="352"/>
                    <a:pt x="605" y="3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8334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553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 descr="SmartArt chevron graphic">
            <a:extLst>
              <a:ext uri="{FF2B5EF4-FFF2-40B4-BE49-F238E27FC236}">
                <a16:creationId xmlns:a16="http://schemas.microsoft.com/office/drawing/2014/main" id="{BEE1D2BE-3C63-BBD7-4481-305BB05F02AC}"/>
              </a:ext>
            </a:extLst>
          </p:cNvPr>
          <p:cNvGrpSpPr/>
          <p:nvPr/>
        </p:nvGrpSpPr>
        <p:grpSpPr>
          <a:xfrm>
            <a:off x="1422747" y="2195062"/>
            <a:ext cx="9371187" cy="2467875"/>
            <a:chOff x="2161874" y="3833157"/>
            <a:chExt cx="9935857" cy="881843"/>
          </a:xfrm>
        </p:grpSpPr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C2AADA1B-D4FD-69B4-0920-ED318A6CBF9C}"/>
                </a:ext>
              </a:extLst>
            </p:cNvPr>
            <p:cNvSpPr/>
            <p:nvPr/>
          </p:nvSpPr>
          <p:spPr>
            <a:xfrm>
              <a:off x="2161874" y="3833991"/>
              <a:ext cx="292351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65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anchor="ctr" anchorCtr="0">
              <a:noAutofit/>
            </a:bodyPr>
            <a:lstStyle/>
            <a:p>
              <a:pPr marL="0" marR="0" lvl="0" indent="0" algn="l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50" normalizeH="0" baseline="0" noProof="0" dirty="0">
                  <a:ln>
                    <a:noFill/>
                  </a:ln>
                  <a:solidFill>
                    <a:srgbClr val="030553"/>
                  </a:solidFill>
                  <a:effectLst/>
                  <a:uLnTx/>
                  <a:uFillTx/>
                  <a:latin typeface="Avenir Heavy" panose="02000503020000020003" pitchFamily="2" charset="0"/>
                  <a:ea typeface="+mn-ea"/>
                  <a:cs typeface="+mn-cs"/>
                </a:rPr>
                <a:t>Localization</a:t>
              </a:r>
            </a:p>
            <a:p>
              <a:pPr marL="0" marR="0" lvl="0" indent="0" algn="l" defTabSz="8001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endParaRPr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004088DA-F734-CB62-BB61-8BAA880AEA9D}"/>
                </a:ext>
              </a:extLst>
            </p:cNvPr>
            <p:cNvSpPr/>
            <p:nvPr/>
          </p:nvSpPr>
          <p:spPr>
            <a:xfrm>
              <a:off x="4495677" y="3833991"/>
              <a:ext cx="2979406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0553">
                <a:alpha val="70000"/>
              </a:srgb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anchor="ctr" anchorCtr="0">
              <a:noAutofit/>
            </a:bodyPr>
            <a:lstStyle/>
            <a:p>
              <a:pPr marL="0" marR="0" lvl="0" indent="0" algn="l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b="1" spc="50" dirty="0">
                  <a:solidFill>
                    <a:srgbClr val="FFFFFF"/>
                  </a:solidFill>
                  <a:latin typeface="Avenir Heavy" panose="02000503020000020003" pitchFamily="2" charset="0"/>
                </a:rPr>
                <a:t>Partnerships</a:t>
              </a:r>
              <a:endParaRPr kumimoji="0" lang="en-US" sz="2000" b="1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endParaRPr>
            </a:p>
            <a:p>
              <a:pPr marL="0" marR="0" lvl="0" indent="0" algn="l" defTabSz="8001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endParaRPr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47CF5BA0-79E3-C49D-0AF2-517AEECB09D0}"/>
                </a:ext>
              </a:extLst>
            </p:cNvPr>
            <p:cNvSpPr/>
            <p:nvPr/>
          </p:nvSpPr>
          <p:spPr>
            <a:xfrm>
              <a:off x="6885372" y="3833991"/>
              <a:ext cx="292351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0553">
                <a:alpha val="90000"/>
              </a:srgb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anchor="ctr" anchorCtr="0">
              <a:noAutofit/>
            </a:bodyPr>
            <a:lstStyle/>
            <a:p>
              <a:pPr marL="0" marR="0" lvl="0" indent="0" algn="l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venir Heavy" panose="02000503020000020003" pitchFamily="2" charset="0"/>
                  <a:ea typeface="+mn-ea"/>
                  <a:cs typeface="+mn-cs"/>
                </a:rPr>
                <a:t>Safety</a:t>
              </a:r>
            </a:p>
            <a:p>
              <a:pPr marL="0" marR="0" lvl="0" indent="0" algn="l" defTabSz="8001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endParaRPr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AC0F72C7-D890-FC6B-9838-C9BA125DC139}"/>
                </a:ext>
              </a:extLst>
            </p:cNvPr>
            <p:cNvSpPr/>
            <p:nvPr/>
          </p:nvSpPr>
          <p:spPr>
            <a:xfrm>
              <a:off x="9219175" y="3833157"/>
              <a:ext cx="2878556" cy="881009"/>
            </a:xfrm>
            <a:custGeom>
              <a:avLst/>
              <a:gdLst>
                <a:gd name="connsiteX0" fmla="*/ 0 w 2702625"/>
                <a:gd name="connsiteY0" fmla="*/ 0 h 1078996"/>
                <a:gd name="connsiteX1" fmla="*/ 2163127 w 2702625"/>
                <a:gd name="connsiteY1" fmla="*/ 0 h 1078996"/>
                <a:gd name="connsiteX2" fmla="*/ 2702625 w 2702625"/>
                <a:gd name="connsiteY2" fmla="*/ 539498 h 1078996"/>
                <a:gd name="connsiteX3" fmla="*/ 2163127 w 2702625"/>
                <a:gd name="connsiteY3" fmla="*/ 1078996 h 1078996"/>
                <a:gd name="connsiteX4" fmla="*/ 0 w 2702625"/>
                <a:gd name="connsiteY4" fmla="*/ 1078996 h 1078996"/>
                <a:gd name="connsiteX5" fmla="*/ 539498 w 2702625"/>
                <a:gd name="connsiteY5" fmla="*/ 539498 h 1078996"/>
                <a:gd name="connsiteX6" fmla="*/ 0 w 2702625"/>
                <a:gd name="connsiteY6" fmla="*/ 0 h 107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78996">
                  <a:moveTo>
                    <a:pt x="0" y="0"/>
                  </a:moveTo>
                  <a:lnTo>
                    <a:pt x="2163127" y="0"/>
                  </a:lnTo>
                  <a:lnTo>
                    <a:pt x="2702625" y="539498"/>
                  </a:lnTo>
                  <a:lnTo>
                    <a:pt x="2163127" y="1078996"/>
                  </a:lnTo>
                  <a:lnTo>
                    <a:pt x="0" y="1078996"/>
                  </a:lnTo>
                  <a:lnTo>
                    <a:pt x="539498" y="5394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30553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anchor="ctr" anchorCtr="0">
              <a:noAutofit/>
            </a:bodyPr>
            <a:lstStyle/>
            <a:p>
              <a:pPr marL="0" marR="0" lvl="0" indent="0" algn="l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b="1" spc="50" dirty="0">
                  <a:solidFill>
                    <a:srgbClr val="FFFFFF"/>
                  </a:solidFill>
                  <a:latin typeface="Avenir Heavy" panose="02000503020000020003" pitchFamily="2" charset="0"/>
                </a:rPr>
                <a:t>Accessibility</a:t>
              </a:r>
              <a:endParaRPr kumimoji="0" lang="en-US" sz="2000" b="1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endParaRPr>
            </a:p>
            <a:p>
              <a:pPr marL="0" marR="0" lvl="0" indent="0" algn="l" defTabSz="8001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8C99B58-F005-E2E5-3428-9FF2234D1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30553"/>
                </a:solidFill>
                <a:latin typeface="Arial Black" panose="020B0A04020102020204" pitchFamily="34" charset="0"/>
              </a:rPr>
              <a:t>User Requirements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62922F-A15F-768D-01E9-E582DDCC398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Requirement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5FBFE-22FC-0622-D5CB-2219B82ED72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5C7AAE-A677-454A-8BDB-62A0650ACE98}" type="slidenum">
              <a:rPr kumimoji="0" lang="en-US" sz="1200" b="0" i="0" u="none" strike="noStrike" kern="1200" cap="none" spc="50" normalizeH="0" baseline="0" noProof="0" smtClean="0">
                <a:ln>
                  <a:noFill/>
                </a:ln>
                <a:solidFill>
                  <a:srgbClr val="E1C9C1">
                    <a:lumMod val="9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E1C9C1">
                  <a:lumMod val="9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145A64-4C87-5154-7482-63D91052D1A2}"/>
              </a:ext>
            </a:extLst>
          </p:cNvPr>
          <p:cNvSpPr txBox="1"/>
          <p:nvPr/>
        </p:nvSpPr>
        <p:spPr>
          <a:xfrm>
            <a:off x="2259660" y="1826899"/>
            <a:ext cx="1522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1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rPr>
              <a:t>1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E070CA-8B6F-E686-6A40-8BBEC354C801}"/>
              </a:ext>
            </a:extLst>
          </p:cNvPr>
          <p:cNvSpPr txBox="1"/>
          <p:nvPr/>
        </p:nvSpPr>
        <p:spPr>
          <a:xfrm>
            <a:off x="6688357" y="1824565"/>
            <a:ext cx="1522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1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rPr>
              <a:t> 3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4DD3C5-0E3F-5863-256B-65D03C69D617}"/>
              </a:ext>
            </a:extLst>
          </p:cNvPr>
          <p:cNvSpPr txBox="1"/>
          <p:nvPr/>
        </p:nvSpPr>
        <p:spPr>
          <a:xfrm>
            <a:off x="4585792" y="1826899"/>
            <a:ext cx="1522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1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rPr>
              <a:t>2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9C2E6E-310B-BFC0-2640-E02247FD37D2}"/>
              </a:ext>
            </a:extLst>
          </p:cNvPr>
          <p:cNvSpPr txBox="1"/>
          <p:nvPr/>
        </p:nvSpPr>
        <p:spPr>
          <a:xfrm>
            <a:off x="8854671" y="1824565"/>
            <a:ext cx="1522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1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Heavy" panose="02000503020000020003" pitchFamily="2" charset="0"/>
                <a:ea typeface="+mn-ea"/>
                <a:cs typeface="+mn-cs"/>
              </a:rPr>
              <a:t>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022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0DE7D47-0AA4-4FAF-E6F6-290D0E895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3055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Prioritized</a:t>
            </a:r>
            <a:br>
              <a:rPr lang="en-US" dirty="0">
                <a:solidFill>
                  <a:srgbClr val="03055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rgbClr val="030553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Requirements</a:t>
            </a:r>
          </a:p>
        </p:txBody>
      </p:sp>
      <p:pic>
        <p:nvPicPr>
          <p:cNvPr id="18" name="Picture Placeholder 17" descr="Tag outline">
            <a:extLst>
              <a:ext uri="{FF2B5EF4-FFF2-40B4-BE49-F238E27FC236}">
                <a16:creationId xmlns:a16="http://schemas.microsoft.com/office/drawing/2014/main" id="{CD187774-6ADB-4DE4-13DC-40D123E4636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/>
      </p:pic>
      <p:pic>
        <p:nvPicPr>
          <p:cNvPr id="20" name="Picture Placeholder 19" descr="Packing Box Open outline">
            <a:extLst>
              <a:ext uri="{FF2B5EF4-FFF2-40B4-BE49-F238E27FC236}">
                <a16:creationId xmlns:a16="http://schemas.microsoft.com/office/drawing/2014/main" id="{7E440645-225C-A495-3796-F50752D488B2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191047" y="2539313"/>
            <a:ext cx="685800" cy="685800"/>
          </a:xfrm>
        </p:spPr>
      </p:pic>
      <p:pic>
        <p:nvPicPr>
          <p:cNvPr id="24" name="Picture Placeholder 23" descr="Loan outline">
            <a:extLst>
              <a:ext uri="{FF2B5EF4-FFF2-40B4-BE49-F238E27FC236}">
                <a16:creationId xmlns:a16="http://schemas.microsoft.com/office/drawing/2014/main" id="{014DE197-C3BA-F6B3-76D8-091FDBC2F2E5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ADD750-113F-552A-76BE-A45D3B116A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Voice Alerts for Traffic/ Accidents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957189-E242-4F90-CEC8-0EF45532016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982328" y="3347906"/>
            <a:ext cx="2227344" cy="430688"/>
          </a:xfrm>
        </p:spPr>
        <p:txBody>
          <a:bodyPr/>
          <a:lstStyle/>
          <a:p>
            <a:r>
              <a:rPr lang="en-US" sz="1800" b="1" dirty="0">
                <a:solidFill>
                  <a:srgbClr val="030553"/>
                </a:solidFill>
                <a:effectLst/>
                <a:ea typeface="Calibri" panose="020F0502020204030204" pitchFamily="34" charset="0"/>
              </a:rPr>
              <a:t>Road Sign Directories</a:t>
            </a:r>
            <a:endParaRPr lang="en-US" dirty="0">
              <a:solidFill>
                <a:srgbClr val="030553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B3B460-7E37-57DB-683F-AA8F3764AA8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968383" y="3397602"/>
            <a:ext cx="2227344" cy="430688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Real Time Road Condition Alerts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7686A9-083D-0D40-5B10-04C6E0BF196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30553"/>
                </a:solidFill>
                <a:latin typeface="Avenir Next LT Pro"/>
              </a:rPr>
              <a:t>Requirement Analysis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03055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493EA4-ADA3-5220-BB00-52821F87DC0F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5C7AAE-A677-454A-8BDB-62A0650ACE98}" type="slidenum">
              <a:rPr kumimoji="0" lang="en-US" sz="1200" b="0" i="0" u="none" strike="noStrike" kern="1200" cap="none" spc="50" normalizeH="0" baseline="0" noProof="0" smtClean="0">
                <a:ln>
                  <a:noFill/>
                </a:ln>
                <a:solidFill>
                  <a:srgbClr val="E1C9C1">
                    <a:lumMod val="9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E1C9C1">
                  <a:lumMod val="9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9" name="Picture Placeholder 17" descr="Tag outline">
            <a:extLst>
              <a:ext uri="{FF2B5EF4-FFF2-40B4-BE49-F238E27FC236}">
                <a16:creationId xmlns:a16="http://schemas.microsoft.com/office/drawing/2014/main" id="{81B2F699-3CAE-89D3-4DFB-698EE7A08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23900" y="4343863"/>
            <a:ext cx="685800" cy="685800"/>
          </a:xfrm>
          <a:prstGeom prst="rect">
            <a:avLst/>
          </a:prstGeom>
        </p:spPr>
      </p:pic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67DA306B-212C-6F1E-D1EF-095AD0C34DEC}"/>
              </a:ext>
            </a:extLst>
          </p:cNvPr>
          <p:cNvSpPr txBox="1">
            <a:spLocks/>
          </p:cNvSpPr>
          <p:nvPr/>
        </p:nvSpPr>
        <p:spPr>
          <a:xfrm>
            <a:off x="638460" y="5262318"/>
            <a:ext cx="2227344" cy="4306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30553"/>
                </a:solidFill>
              </a:rPr>
              <a:t>Crowd Reporting Interface</a:t>
            </a:r>
          </a:p>
        </p:txBody>
      </p:sp>
      <p:pic>
        <p:nvPicPr>
          <p:cNvPr id="22" name="Picture Placeholder 19" descr="Packing Box Open outline">
            <a:extLst>
              <a:ext uri="{FF2B5EF4-FFF2-40B4-BE49-F238E27FC236}">
                <a16:creationId xmlns:a16="http://schemas.microsoft.com/office/drawing/2014/main" id="{01FC05BA-67CD-C07E-2D08-FFA5319EE4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178959" y="4376788"/>
            <a:ext cx="685800" cy="685800"/>
          </a:xfrm>
          <a:prstGeom prst="rect">
            <a:avLst/>
          </a:prstGeom>
        </p:spPr>
      </p:pic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9571A9C-F404-225C-FE8C-B521D8A97F9F}"/>
              </a:ext>
            </a:extLst>
          </p:cNvPr>
          <p:cNvSpPr txBox="1">
            <a:spLocks/>
          </p:cNvSpPr>
          <p:nvPr/>
        </p:nvSpPr>
        <p:spPr>
          <a:xfrm>
            <a:off x="5027725" y="5230094"/>
            <a:ext cx="1750761" cy="4306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30553"/>
                </a:solidFill>
                <a:ea typeface="Calibri" panose="020F0502020204030204" pitchFamily="34" charset="0"/>
              </a:rPr>
              <a:t>Offline Mode</a:t>
            </a:r>
            <a:endParaRPr lang="en-US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721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 hidden="1">
            <a:extLst>
              <a:ext uri="{FF2B5EF4-FFF2-40B4-BE49-F238E27FC236}">
                <a16:creationId xmlns:a16="http://schemas.microsoft.com/office/drawing/2014/main" id="{6FF5F564-0C08-4A3C-8BAC-1FADF4594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resources slide 4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3DF722C9-361F-401E-AD34-54132A8436B3}"/>
              </a:ext>
            </a:extLst>
          </p:cNvPr>
          <p:cNvSpPr txBox="1"/>
          <p:nvPr/>
        </p:nvSpPr>
        <p:spPr>
          <a:xfrm>
            <a:off x="9295964" y="4467030"/>
            <a:ext cx="285312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Emergency Service Compliance</a:t>
            </a:r>
          </a:p>
        </p:txBody>
      </p:sp>
      <p:grpSp>
        <p:nvGrpSpPr>
          <p:cNvPr id="40" name="Group 39" descr="This image is an icon of 1 person interacting with three people. ">
            <a:extLst>
              <a:ext uri="{FF2B5EF4-FFF2-40B4-BE49-F238E27FC236}">
                <a16:creationId xmlns:a16="http://schemas.microsoft.com/office/drawing/2014/main" id="{6163EC3B-1C70-4943-88AE-C995F6AF3D2D}"/>
              </a:ext>
            </a:extLst>
          </p:cNvPr>
          <p:cNvGrpSpPr/>
          <p:nvPr/>
        </p:nvGrpSpPr>
        <p:grpSpPr>
          <a:xfrm>
            <a:off x="5459412" y="1395413"/>
            <a:ext cx="1273175" cy="1271588"/>
            <a:chOff x="5459412" y="1395413"/>
            <a:chExt cx="1273175" cy="1271588"/>
          </a:xfrm>
          <a:solidFill>
            <a:srgbClr val="030553"/>
          </a:solidFill>
        </p:grpSpPr>
        <p:sp>
          <p:nvSpPr>
            <p:cNvPr id="34" name="Oval 26">
              <a:extLst>
                <a:ext uri="{FF2B5EF4-FFF2-40B4-BE49-F238E27FC236}">
                  <a16:creationId xmlns:a16="http://schemas.microsoft.com/office/drawing/2014/main" id="{BAB1D2D2-1913-4FAF-8141-A2217D47D3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9412" y="1395413"/>
              <a:ext cx="1273175" cy="1271588"/>
            </a:xfrm>
            <a:prstGeom prst="ellipse">
              <a:avLst/>
            </a:prstGeom>
            <a:grpFill/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4E63ABA-A2BE-460E-AEC1-558B63A0D598}"/>
                </a:ext>
              </a:extLst>
            </p:cNvPr>
            <p:cNvGrpSpPr/>
            <p:nvPr/>
          </p:nvGrpSpPr>
          <p:grpSpPr>
            <a:xfrm>
              <a:off x="5781290" y="1569642"/>
              <a:ext cx="584970" cy="674403"/>
              <a:chOff x="2686050" y="2895601"/>
              <a:chExt cx="330200" cy="346075"/>
            </a:xfrm>
            <a:grpFill/>
          </p:grpSpPr>
          <p:sp>
            <p:nvSpPr>
              <p:cNvPr id="154" name="Oval 309">
                <a:extLst>
                  <a:ext uri="{FF2B5EF4-FFF2-40B4-BE49-F238E27FC236}">
                    <a16:creationId xmlns:a16="http://schemas.microsoft.com/office/drawing/2014/main" id="{AC91C28A-AC97-43D2-BB20-485D353E83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9875" y="2895601"/>
                <a:ext cx="82550" cy="82550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 310">
                <a:extLst>
                  <a:ext uri="{FF2B5EF4-FFF2-40B4-BE49-F238E27FC236}">
                    <a16:creationId xmlns:a16="http://schemas.microsoft.com/office/drawing/2014/main" id="{307DC6B5-75A0-4610-B431-35147A890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2888" y="2978151"/>
                <a:ext cx="134938" cy="66675"/>
              </a:xfrm>
              <a:custGeom>
                <a:avLst/>
                <a:gdLst>
                  <a:gd name="T0" fmla="*/ 36 w 36"/>
                  <a:gd name="T1" fmla="*/ 18 h 18"/>
                  <a:gd name="T2" fmla="*/ 0 w 36"/>
                  <a:gd name="T3" fmla="*/ 18 h 18"/>
                  <a:gd name="T4" fmla="*/ 18 w 36"/>
                  <a:gd name="T5" fmla="*/ 0 h 18"/>
                  <a:gd name="T6" fmla="*/ 36 w 36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8">
                    <a:moveTo>
                      <a:pt x="36" y="18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8" y="0"/>
                    </a:cubicBezTo>
                    <a:cubicBezTo>
                      <a:pt x="28" y="0"/>
                      <a:pt x="36" y="8"/>
                      <a:pt x="36" y="18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Oval 311">
                <a:extLst>
                  <a:ext uri="{FF2B5EF4-FFF2-40B4-BE49-F238E27FC236}">
                    <a16:creationId xmlns:a16="http://schemas.microsoft.com/office/drawing/2014/main" id="{16EA5084-E99D-4DD5-B478-224937E08C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8275" y="3128963"/>
                <a:ext cx="60325" cy="58738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7" name="Freeform 312">
                <a:extLst>
                  <a:ext uri="{FF2B5EF4-FFF2-40B4-BE49-F238E27FC236}">
                    <a16:creationId xmlns:a16="http://schemas.microsoft.com/office/drawing/2014/main" id="{210EC1C6-3182-40F6-869F-33B0ABF22B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6050" y="3187701"/>
                <a:ext cx="104775" cy="53975"/>
              </a:xfrm>
              <a:custGeom>
                <a:avLst/>
                <a:gdLst>
                  <a:gd name="T0" fmla="*/ 28 w 28"/>
                  <a:gd name="T1" fmla="*/ 14 h 14"/>
                  <a:gd name="T2" fmla="*/ 0 w 28"/>
                  <a:gd name="T3" fmla="*/ 14 h 14"/>
                  <a:gd name="T4" fmla="*/ 14 w 28"/>
                  <a:gd name="T5" fmla="*/ 0 h 14"/>
                  <a:gd name="T6" fmla="*/ 28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28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8" y="6"/>
                      <a:pt x="28" y="14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8" name="Oval 313">
                <a:extLst>
                  <a:ext uri="{FF2B5EF4-FFF2-40B4-BE49-F238E27FC236}">
                    <a16:creationId xmlns:a16="http://schemas.microsoft.com/office/drawing/2014/main" id="{168ACDC4-22F5-4D4B-A783-44D3655B84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3700" y="3128963"/>
                <a:ext cx="60325" cy="58738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9" name="Freeform 314">
                <a:extLst>
                  <a:ext uri="{FF2B5EF4-FFF2-40B4-BE49-F238E27FC236}">
                    <a16:creationId xmlns:a16="http://schemas.microsoft.com/office/drawing/2014/main" id="{9350080E-FAD1-420D-A674-785E5FD1F3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1475" y="3187701"/>
                <a:ext cx="104775" cy="53975"/>
              </a:xfrm>
              <a:custGeom>
                <a:avLst/>
                <a:gdLst>
                  <a:gd name="T0" fmla="*/ 28 w 28"/>
                  <a:gd name="T1" fmla="*/ 14 h 14"/>
                  <a:gd name="T2" fmla="*/ 0 w 28"/>
                  <a:gd name="T3" fmla="*/ 14 h 14"/>
                  <a:gd name="T4" fmla="*/ 14 w 28"/>
                  <a:gd name="T5" fmla="*/ 0 h 14"/>
                  <a:gd name="T6" fmla="*/ 28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28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8" y="6"/>
                      <a:pt x="28" y="14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0" name="Oval 315">
                <a:extLst>
                  <a:ext uri="{FF2B5EF4-FFF2-40B4-BE49-F238E27FC236}">
                    <a16:creationId xmlns:a16="http://schemas.microsoft.com/office/drawing/2014/main" id="{A3A96249-064E-4E4F-800D-F3E32321B7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3700" y="3128963"/>
                <a:ext cx="60325" cy="58738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1" name="Freeform 316">
                <a:extLst>
                  <a:ext uri="{FF2B5EF4-FFF2-40B4-BE49-F238E27FC236}">
                    <a16:creationId xmlns:a16="http://schemas.microsoft.com/office/drawing/2014/main" id="{5B0FA9F4-74E7-4069-9E66-4CD168516D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1475" y="3187701"/>
                <a:ext cx="104775" cy="53975"/>
              </a:xfrm>
              <a:custGeom>
                <a:avLst/>
                <a:gdLst>
                  <a:gd name="T0" fmla="*/ 28 w 28"/>
                  <a:gd name="T1" fmla="*/ 14 h 14"/>
                  <a:gd name="T2" fmla="*/ 0 w 28"/>
                  <a:gd name="T3" fmla="*/ 14 h 14"/>
                  <a:gd name="T4" fmla="*/ 14 w 28"/>
                  <a:gd name="T5" fmla="*/ 0 h 14"/>
                  <a:gd name="T6" fmla="*/ 28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28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8" y="6"/>
                      <a:pt x="28" y="14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Oval 317">
                <a:extLst>
                  <a:ext uri="{FF2B5EF4-FFF2-40B4-BE49-F238E27FC236}">
                    <a16:creationId xmlns:a16="http://schemas.microsoft.com/office/drawing/2014/main" id="{8B1079C4-08A2-4532-BF93-C9FBD28FC0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0988" y="3128963"/>
                <a:ext cx="60325" cy="58738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Freeform 318">
                <a:extLst>
                  <a:ext uri="{FF2B5EF4-FFF2-40B4-BE49-F238E27FC236}">
                    <a16:creationId xmlns:a16="http://schemas.microsoft.com/office/drawing/2014/main" id="{D2176F15-45A0-4989-901D-43FEBC8C6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98763" y="3187701"/>
                <a:ext cx="104775" cy="53975"/>
              </a:xfrm>
              <a:custGeom>
                <a:avLst/>
                <a:gdLst>
                  <a:gd name="T0" fmla="*/ 28 w 28"/>
                  <a:gd name="T1" fmla="*/ 14 h 14"/>
                  <a:gd name="T2" fmla="*/ 0 w 28"/>
                  <a:gd name="T3" fmla="*/ 14 h 14"/>
                  <a:gd name="T4" fmla="*/ 14 w 28"/>
                  <a:gd name="T5" fmla="*/ 0 h 14"/>
                  <a:gd name="T6" fmla="*/ 28 w 28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14">
                    <a:moveTo>
                      <a:pt x="28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22" y="0"/>
                      <a:pt x="28" y="6"/>
                      <a:pt x="28" y="14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319">
                <a:extLst>
                  <a:ext uri="{FF2B5EF4-FFF2-40B4-BE49-F238E27FC236}">
                    <a16:creationId xmlns:a16="http://schemas.microsoft.com/office/drawing/2014/main" id="{E441EEB4-0ED1-401E-BCE2-44490D081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8438" y="3074988"/>
                <a:ext cx="225425" cy="15875"/>
              </a:xfrm>
              <a:custGeom>
                <a:avLst/>
                <a:gdLst>
                  <a:gd name="T0" fmla="*/ 0 w 142"/>
                  <a:gd name="T1" fmla="*/ 10 h 10"/>
                  <a:gd name="T2" fmla="*/ 0 w 142"/>
                  <a:gd name="T3" fmla="*/ 0 h 10"/>
                  <a:gd name="T4" fmla="*/ 142 w 142"/>
                  <a:gd name="T5" fmla="*/ 0 h 10"/>
                  <a:gd name="T6" fmla="*/ 142 w 142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2" h="10">
                    <a:moveTo>
                      <a:pt x="0" y="10"/>
                    </a:moveTo>
                    <a:lnTo>
                      <a:pt x="0" y="0"/>
                    </a:lnTo>
                    <a:lnTo>
                      <a:pt x="142" y="0"/>
                    </a:lnTo>
                    <a:lnTo>
                      <a:pt x="142" y="10"/>
                    </a:lnTo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Line 320">
                <a:extLst>
                  <a:ext uri="{FF2B5EF4-FFF2-40B4-BE49-F238E27FC236}">
                    <a16:creationId xmlns:a16="http://schemas.microsoft.com/office/drawing/2014/main" id="{DE0936E5-0224-4C3C-9815-CA2E7C9781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51150" y="3044826"/>
                <a:ext cx="0" cy="46038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40" name="TextBox 339">
            <a:extLst>
              <a:ext uri="{FF2B5EF4-FFF2-40B4-BE49-F238E27FC236}">
                <a16:creationId xmlns:a16="http://schemas.microsoft.com/office/drawing/2014/main" id="{246A1BD9-59BD-467C-9A84-D6A5E4382773}"/>
              </a:ext>
            </a:extLst>
          </p:cNvPr>
          <p:cNvSpPr txBox="1"/>
          <p:nvPr/>
        </p:nvSpPr>
        <p:spPr>
          <a:xfrm>
            <a:off x="1181389" y="2522929"/>
            <a:ext cx="230238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User Consent For Local Sharing</a:t>
            </a:r>
          </a:p>
        </p:txBody>
      </p:sp>
      <p:grpSp>
        <p:nvGrpSpPr>
          <p:cNvPr id="41" name="Group 40" descr="This image is an icon of three people interacting. ">
            <a:extLst>
              <a:ext uri="{FF2B5EF4-FFF2-40B4-BE49-F238E27FC236}">
                <a16:creationId xmlns:a16="http://schemas.microsoft.com/office/drawing/2014/main" id="{7095B44D-041E-4DC3-A3B8-C4DBA721F0CF}"/>
              </a:ext>
            </a:extLst>
          </p:cNvPr>
          <p:cNvGrpSpPr/>
          <p:nvPr/>
        </p:nvGrpSpPr>
        <p:grpSpPr>
          <a:xfrm>
            <a:off x="3489325" y="2143125"/>
            <a:ext cx="1397000" cy="1397000"/>
            <a:chOff x="3438525" y="2143125"/>
            <a:chExt cx="1397000" cy="1397000"/>
          </a:xfrm>
          <a:solidFill>
            <a:srgbClr val="030553"/>
          </a:solidFill>
        </p:grpSpPr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82A9CD09-E5BD-4051-A55B-752BE1EA4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8525" y="2143125"/>
              <a:ext cx="1397000" cy="1397000"/>
            </a:xfrm>
            <a:custGeom>
              <a:avLst/>
              <a:gdLst>
                <a:gd name="T0" fmla="*/ 276 w 336"/>
                <a:gd name="T1" fmla="*/ 276 h 336"/>
                <a:gd name="T2" fmla="*/ 60 w 336"/>
                <a:gd name="T3" fmla="*/ 276 h 336"/>
                <a:gd name="T4" fmla="*/ 60 w 336"/>
                <a:gd name="T5" fmla="*/ 60 h 336"/>
                <a:gd name="T6" fmla="*/ 276 w 336"/>
                <a:gd name="T7" fmla="*/ 60 h 336"/>
                <a:gd name="T8" fmla="*/ 276 w 336"/>
                <a:gd name="T9" fmla="*/ 27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336">
                  <a:moveTo>
                    <a:pt x="276" y="276"/>
                  </a:moveTo>
                  <a:cubicBezTo>
                    <a:pt x="217" y="336"/>
                    <a:pt x="120" y="336"/>
                    <a:pt x="60" y="276"/>
                  </a:cubicBezTo>
                  <a:cubicBezTo>
                    <a:pt x="0" y="217"/>
                    <a:pt x="0" y="120"/>
                    <a:pt x="60" y="60"/>
                  </a:cubicBezTo>
                  <a:cubicBezTo>
                    <a:pt x="120" y="0"/>
                    <a:pt x="217" y="0"/>
                    <a:pt x="276" y="60"/>
                  </a:cubicBezTo>
                  <a:cubicBezTo>
                    <a:pt x="336" y="120"/>
                    <a:pt x="336" y="217"/>
                    <a:pt x="276" y="27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F3A32F3A-3EA3-4F6F-905C-AE7E326402EF}"/>
                </a:ext>
              </a:extLst>
            </p:cNvPr>
            <p:cNvGrpSpPr/>
            <p:nvPr/>
          </p:nvGrpSpPr>
          <p:grpSpPr>
            <a:xfrm>
              <a:off x="3810316" y="2465099"/>
              <a:ext cx="613094" cy="674403"/>
              <a:chOff x="3398838" y="2895601"/>
              <a:chExt cx="346075" cy="346075"/>
            </a:xfrm>
            <a:grpFill/>
          </p:grpSpPr>
          <p:sp>
            <p:nvSpPr>
              <p:cNvPr id="167" name="Freeform 49">
                <a:extLst>
                  <a:ext uri="{FF2B5EF4-FFF2-40B4-BE49-F238E27FC236}">
                    <a16:creationId xmlns:a16="http://schemas.microsoft.com/office/drawing/2014/main" id="{740B54FD-C512-4C4B-90F2-B8FE960277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838" y="2986089"/>
                <a:ext cx="82550" cy="58738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50">
                <a:extLst>
                  <a:ext uri="{FF2B5EF4-FFF2-40B4-BE49-F238E27FC236}">
                    <a16:creationId xmlns:a16="http://schemas.microsoft.com/office/drawing/2014/main" id="{4FDC5A8D-821C-42CD-8C45-FB309BF76A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7101" y="2986089"/>
                <a:ext cx="82550" cy="58738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9" name="Oval 51">
                <a:extLst>
                  <a:ext uri="{FF2B5EF4-FFF2-40B4-BE49-F238E27FC236}">
                    <a16:creationId xmlns:a16="http://schemas.microsoft.com/office/drawing/2014/main" id="{627888DD-F7D4-4895-B336-F188BAF1D7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9001" y="2895601"/>
                <a:ext cx="90488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52">
                <a:extLst>
                  <a:ext uri="{FF2B5EF4-FFF2-40B4-BE49-F238E27FC236}">
                    <a16:creationId xmlns:a16="http://schemas.microsoft.com/office/drawing/2014/main" id="{21C53BAF-A1BD-4D9D-8C56-C5A5E2964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9001" y="2928939"/>
                <a:ext cx="90488" cy="14288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53">
                <a:extLst>
                  <a:ext uri="{FF2B5EF4-FFF2-40B4-BE49-F238E27FC236}">
                    <a16:creationId xmlns:a16="http://schemas.microsoft.com/office/drawing/2014/main" id="{B30A39F9-E915-4B71-94A4-3436CE4B98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101" y="2986089"/>
                <a:ext cx="82550" cy="58738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54">
                <a:extLst>
                  <a:ext uri="{FF2B5EF4-FFF2-40B4-BE49-F238E27FC236}">
                    <a16:creationId xmlns:a16="http://schemas.microsoft.com/office/drawing/2014/main" id="{92A91763-2FE9-4F49-81B3-F46A318882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2363" y="2986089"/>
                <a:ext cx="82550" cy="58738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Oval 55">
                <a:extLst>
                  <a:ext uri="{FF2B5EF4-FFF2-40B4-BE49-F238E27FC236}">
                    <a16:creationId xmlns:a16="http://schemas.microsoft.com/office/drawing/2014/main" id="{5D56157D-44A4-414B-A115-7805674113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24263" y="2895601"/>
                <a:ext cx="90488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56">
                <a:extLst>
                  <a:ext uri="{FF2B5EF4-FFF2-40B4-BE49-F238E27FC236}">
                    <a16:creationId xmlns:a16="http://schemas.microsoft.com/office/drawing/2014/main" id="{62DA9A80-F152-45F5-94C2-BB31EDA3C0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4263" y="2928939"/>
                <a:ext cx="90488" cy="14288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5" name="Freeform 57">
                <a:extLst>
                  <a:ext uri="{FF2B5EF4-FFF2-40B4-BE49-F238E27FC236}">
                    <a16:creationId xmlns:a16="http://schemas.microsoft.com/office/drawing/2014/main" id="{003EFD2E-CF90-4AC0-BEC7-7BC6856481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7263" y="3181351"/>
                <a:ext cx="82550" cy="60325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6" name="Freeform 58">
                <a:extLst>
                  <a:ext uri="{FF2B5EF4-FFF2-40B4-BE49-F238E27FC236}">
                    <a16:creationId xmlns:a16="http://schemas.microsoft.com/office/drawing/2014/main" id="{17D242C7-DED5-4760-974B-1C0C2CEDE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3938" y="3181351"/>
                <a:ext cx="82550" cy="60325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Oval 59">
                <a:extLst>
                  <a:ext uri="{FF2B5EF4-FFF2-40B4-BE49-F238E27FC236}">
                    <a16:creationId xmlns:a16="http://schemas.microsoft.com/office/drawing/2014/main" id="{4029ED17-8FD3-4AF2-A688-F0EE0CED0B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7426" y="3090864"/>
                <a:ext cx="88900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8" name="Freeform 60">
                <a:extLst>
                  <a:ext uri="{FF2B5EF4-FFF2-40B4-BE49-F238E27FC236}">
                    <a16:creationId xmlns:a16="http://schemas.microsoft.com/office/drawing/2014/main" id="{635ABD1D-573A-4AEB-BA17-43168A9B8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7426" y="3124201"/>
                <a:ext cx="88900" cy="15875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9" name="Line 61">
                <a:extLst>
                  <a:ext uri="{FF2B5EF4-FFF2-40B4-BE49-F238E27FC236}">
                    <a16:creationId xmlns:a16="http://schemas.microsoft.com/office/drawing/2014/main" id="{5DC54740-A0D8-4879-95BC-57FB1ACC3E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51226" y="3074989"/>
                <a:ext cx="38100" cy="38100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0" name="Line 62">
                <a:extLst>
                  <a:ext uri="{FF2B5EF4-FFF2-40B4-BE49-F238E27FC236}">
                    <a16:creationId xmlns:a16="http://schemas.microsoft.com/office/drawing/2014/main" id="{E3DB3D49-FAF6-4080-AE40-81CF5899A3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54426" y="3074989"/>
                <a:ext cx="38100" cy="38100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9" name="Group 38" descr="This image is an icon of three people interacting. ">
            <a:extLst>
              <a:ext uri="{FF2B5EF4-FFF2-40B4-BE49-F238E27FC236}">
                <a16:creationId xmlns:a16="http://schemas.microsoft.com/office/drawing/2014/main" id="{D7F5E6C2-3449-4D64-AEF0-8F9AE58743E4}"/>
              </a:ext>
            </a:extLst>
          </p:cNvPr>
          <p:cNvGrpSpPr/>
          <p:nvPr/>
        </p:nvGrpSpPr>
        <p:grpSpPr>
          <a:xfrm>
            <a:off x="7305675" y="2143125"/>
            <a:ext cx="1397000" cy="1397000"/>
            <a:chOff x="7356475" y="2143125"/>
            <a:chExt cx="1397000" cy="1397000"/>
          </a:xfrm>
          <a:solidFill>
            <a:srgbClr val="030553"/>
          </a:solidFill>
        </p:grpSpPr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AAE4382C-A236-4EFC-A5CF-301D418C6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6475" y="2143125"/>
              <a:ext cx="1397000" cy="1397000"/>
            </a:xfrm>
            <a:custGeom>
              <a:avLst/>
              <a:gdLst>
                <a:gd name="T0" fmla="*/ 60 w 336"/>
                <a:gd name="T1" fmla="*/ 276 h 336"/>
                <a:gd name="T2" fmla="*/ 60 w 336"/>
                <a:gd name="T3" fmla="*/ 60 h 336"/>
                <a:gd name="T4" fmla="*/ 276 w 336"/>
                <a:gd name="T5" fmla="*/ 60 h 336"/>
                <a:gd name="T6" fmla="*/ 276 w 336"/>
                <a:gd name="T7" fmla="*/ 276 h 336"/>
                <a:gd name="T8" fmla="*/ 60 w 336"/>
                <a:gd name="T9" fmla="*/ 27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336">
                  <a:moveTo>
                    <a:pt x="60" y="276"/>
                  </a:moveTo>
                  <a:cubicBezTo>
                    <a:pt x="0" y="217"/>
                    <a:pt x="0" y="120"/>
                    <a:pt x="60" y="60"/>
                  </a:cubicBezTo>
                  <a:cubicBezTo>
                    <a:pt x="120" y="0"/>
                    <a:pt x="217" y="0"/>
                    <a:pt x="276" y="60"/>
                  </a:cubicBezTo>
                  <a:cubicBezTo>
                    <a:pt x="336" y="120"/>
                    <a:pt x="336" y="217"/>
                    <a:pt x="276" y="276"/>
                  </a:cubicBezTo>
                  <a:cubicBezTo>
                    <a:pt x="217" y="336"/>
                    <a:pt x="120" y="336"/>
                    <a:pt x="60" y="27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84CDD73D-3AA4-4625-B9F5-1852145FC880}"/>
                </a:ext>
              </a:extLst>
            </p:cNvPr>
            <p:cNvGrpSpPr/>
            <p:nvPr/>
          </p:nvGrpSpPr>
          <p:grpSpPr>
            <a:xfrm>
              <a:off x="7748428" y="2465099"/>
              <a:ext cx="613094" cy="674403"/>
              <a:chOff x="3398838" y="2895601"/>
              <a:chExt cx="346075" cy="346075"/>
            </a:xfrm>
            <a:grpFill/>
          </p:grpSpPr>
          <p:sp>
            <p:nvSpPr>
              <p:cNvPr id="214" name="Freeform 49">
                <a:extLst>
                  <a:ext uri="{FF2B5EF4-FFF2-40B4-BE49-F238E27FC236}">
                    <a16:creationId xmlns:a16="http://schemas.microsoft.com/office/drawing/2014/main" id="{ABF2711F-75A7-4B4A-BF02-2652927EB6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838" y="2986089"/>
                <a:ext cx="82550" cy="58738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Freeform 50">
                <a:extLst>
                  <a:ext uri="{FF2B5EF4-FFF2-40B4-BE49-F238E27FC236}">
                    <a16:creationId xmlns:a16="http://schemas.microsoft.com/office/drawing/2014/main" id="{82DE05A5-FAEC-4B16-BF1A-19901B942D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7101" y="2986089"/>
                <a:ext cx="82550" cy="58738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6" name="Oval 51">
                <a:extLst>
                  <a:ext uri="{FF2B5EF4-FFF2-40B4-BE49-F238E27FC236}">
                    <a16:creationId xmlns:a16="http://schemas.microsoft.com/office/drawing/2014/main" id="{0E0CD678-477B-451D-9104-A48469B394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9001" y="2895601"/>
                <a:ext cx="90488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7" name="Freeform 52">
                <a:extLst>
                  <a:ext uri="{FF2B5EF4-FFF2-40B4-BE49-F238E27FC236}">
                    <a16:creationId xmlns:a16="http://schemas.microsoft.com/office/drawing/2014/main" id="{26FA0A70-D241-45F0-830E-0A67FE310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9001" y="2928939"/>
                <a:ext cx="90488" cy="14288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8" name="Freeform 53">
                <a:extLst>
                  <a:ext uri="{FF2B5EF4-FFF2-40B4-BE49-F238E27FC236}">
                    <a16:creationId xmlns:a16="http://schemas.microsoft.com/office/drawing/2014/main" id="{A59E8B52-245F-4ACF-8281-9CF552059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101" y="2986089"/>
                <a:ext cx="82550" cy="58738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9" name="Freeform 54">
                <a:extLst>
                  <a:ext uri="{FF2B5EF4-FFF2-40B4-BE49-F238E27FC236}">
                    <a16:creationId xmlns:a16="http://schemas.microsoft.com/office/drawing/2014/main" id="{899BF9CE-E77F-4F48-9450-66E3BECCB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2363" y="2986089"/>
                <a:ext cx="82550" cy="58738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0" name="Oval 55">
                <a:extLst>
                  <a:ext uri="{FF2B5EF4-FFF2-40B4-BE49-F238E27FC236}">
                    <a16:creationId xmlns:a16="http://schemas.microsoft.com/office/drawing/2014/main" id="{4BEF1ED3-5C78-40B2-8A93-4068B9D518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24263" y="2895601"/>
                <a:ext cx="90488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1" name="Freeform 56">
                <a:extLst>
                  <a:ext uri="{FF2B5EF4-FFF2-40B4-BE49-F238E27FC236}">
                    <a16:creationId xmlns:a16="http://schemas.microsoft.com/office/drawing/2014/main" id="{A2AAED8D-F9E0-4ECB-9AB3-CBBAFB83B1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4263" y="2928939"/>
                <a:ext cx="90488" cy="14288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2" name="Freeform 57">
                <a:extLst>
                  <a:ext uri="{FF2B5EF4-FFF2-40B4-BE49-F238E27FC236}">
                    <a16:creationId xmlns:a16="http://schemas.microsoft.com/office/drawing/2014/main" id="{6002DB15-DE43-4C77-9619-8D419321F2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7263" y="3181351"/>
                <a:ext cx="82550" cy="60325"/>
              </a:xfrm>
              <a:custGeom>
                <a:avLst/>
                <a:gdLst>
                  <a:gd name="T0" fmla="*/ 14 w 22"/>
                  <a:gd name="T1" fmla="*/ 0 h 16"/>
                  <a:gd name="T2" fmla="*/ 14 w 22"/>
                  <a:gd name="T3" fmla="*/ 6 h 16"/>
                  <a:gd name="T4" fmla="*/ 4 w 22"/>
                  <a:gd name="T5" fmla="*/ 9 h 16"/>
                  <a:gd name="T6" fmla="*/ 0 w 22"/>
                  <a:gd name="T7" fmla="*/ 14 h 16"/>
                  <a:gd name="T8" fmla="*/ 0 w 22"/>
                  <a:gd name="T9" fmla="*/ 16 h 16"/>
                  <a:gd name="T10" fmla="*/ 22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14" y="0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2" y="10"/>
                      <a:pt x="0" y="12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22" y="16"/>
                      <a:pt x="22" y="16"/>
                      <a:pt x="22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3" name="Freeform 58">
                <a:extLst>
                  <a:ext uri="{FF2B5EF4-FFF2-40B4-BE49-F238E27FC236}">
                    <a16:creationId xmlns:a16="http://schemas.microsoft.com/office/drawing/2014/main" id="{96593802-B775-42A3-AF14-F045D7024B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3938" y="3181351"/>
                <a:ext cx="82550" cy="60325"/>
              </a:xfrm>
              <a:custGeom>
                <a:avLst/>
                <a:gdLst>
                  <a:gd name="T0" fmla="*/ 8 w 22"/>
                  <a:gd name="T1" fmla="*/ 0 h 16"/>
                  <a:gd name="T2" fmla="*/ 8 w 22"/>
                  <a:gd name="T3" fmla="*/ 6 h 16"/>
                  <a:gd name="T4" fmla="*/ 18 w 22"/>
                  <a:gd name="T5" fmla="*/ 9 h 16"/>
                  <a:gd name="T6" fmla="*/ 22 w 22"/>
                  <a:gd name="T7" fmla="*/ 14 h 16"/>
                  <a:gd name="T8" fmla="*/ 22 w 22"/>
                  <a:gd name="T9" fmla="*/ 16 h 16"/>
                  <a:gd name="T10" fmla="*/ 0 w 22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6">
                    <a:moveTo>
                      <a:pt x="8" y="0"/>
                    </a:moveTo>
                    <a:cubicBezTo>
                      <a:pt x="8" y="6"/>
                      <a:pt x="8" y="6"/>
                      <a:pt x="8" y="6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0"/>
                      <a:pt x="22" y="12"/>
                      <a:pt x="22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4" name="Oval 59">
                <a:extLst>
                  <a:ext uri="{FF2B5EF4-FFF2-40B4-BE49-F238E27FC236}">
                    <a16:creationId xmlns:a16="http://schemas.microsoft.com/office/drawing/2014/main" id="{E9093A9B-C057-4965-9778-D32C3435BA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7426" y="3090864"/>
                <a:ext cx="88900" cy="96838"/>
              </a:xfrm>
              <a:prstGeom prst="ellips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 60">
                <a:extLst>
                  <a:ext uri="{FF2B5EF4-FFF2-40B4-BE49-F238E27FC236}">
                    <a16:creationId xmlns:a16="http://schemas.microsoft.com/office/drawing/2014/main" id="{25E38B6F-D336-4A2F-AB1E-5483A67114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7426" y="3124201"/>
                <a:ext cx="88900" cy="15875"/>
              </a:xfrm>
              <a:custGeom>
                <a:avLst/>
                <a:gdLst>
                  <a:gd name="T0" fmla="*/ 24 w 24"/>
                  <a:gd name="T1" fmla="*/ 2 h 4"/>
                  <a:gd name="T2" fmla="*/ 14 w 24"/>
                  <a:gd name="T3" fmla="*/ 0 h 4"/>
                  <a:gd name="T4" fmla="*/ 0 w 2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4">
                    <a:moveTo>
                      <a:pt x="24" y="2"/>
                    </a:moveTo>
                    <a:cubicBezTo>
                      <a:pt x="22" y="4"/>
                      <a:pt x="16" y="4"/>
                      <a:pt x="14" y="0"/>
                    </a:cubicBezTo>
                    <a:cubicBezTo>
                      <a:pt x="10" y="4"/>
                      <a:pt x="3" y="4"/>
                      <a:pt x="0" y="1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6" name="Line 61">
                <a:extLst>
                  <a:ext uri="{FF2B5EF4-FFF2-40B4-BE49-F238E27FC236}">
                    <a16:creationId xmlns:a16="http://schemas.microsoft.com/office/drawing/2014/main" id="{C97F06C5-8609-4F4A-94C8-8D52F4857B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51226" y="3074989"/>
                <a:ext cx="38100" cy="38100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7" name="Line 62">
                <a:extLst>
                  <a:ext uri="{FF2B5EF4-FFF2-40B4-BE49-F238E27FC236}">
                    <a16:creationId xmlns:a16="http://schemas.microsoft.com/office/drawing/2014/main" id="{7A7E2673-DEC0-43F1-9033-64A7A4DA55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54426" y="3074989"/>
                <a:ext cx="38100" cy="38100"/>
              </a:xfrm>
              <a:prstGeom prst="lin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37" name="TextBox 336">
            <a:extLst>
              <a:ext uri="{FF2B5EF4-FFF2-40B4-BE49-F238E27FC236}">
                <a16:creationId xmlns:a16="http://schemas.microsoft.com/office/drawing/2014/main" id="{3380BC47-47FB-44F3-9E0B-80B83E426031}"/>
              </a:ext>
            </a:extLst>
          </p:cNvPr>
          <p:cNvSpPr txBox="1"/>
          <p:nvPr/>
        </p:nvSpPr>
        <p:spPr>
          <a:xfrm>
            <a:off x="8822339" y="2595404"/>
            <a:ext cx="218827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Accessibility Standards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36571B2F-0463-48D1-8CC7-EA6BC8F3FB67}"/>
              </a:ext>
            </a:extLst>
          </p:cNvPr>
          <p:cNvSpPr txBox="1"/>
          <p:nvPr/>
        </p:nvSpPr>
        <p:spPr>
          <a:xfrm>
            <a:off x="173993" y="4572618"/>
            <a:ext cx="24445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Compliance With Local Data Privacy Laws</a:t>
            </a:r>
          </a:p>
        </p:txBody>
      </p:sp>
      <p:grpSp>
        <p:nvGrpSpPr>
          <p:cNvPr id="42" name="Group 41" descr="This image is an icon of three people and a globe. ">
            <a:extLst>
              <a:ext uri="{FF2B5EF4-FFF2-40B4-BE49-F238E27FC236}">
                <a16:creationId xmlns:a16="http://schemas.microsoft.com/office/drawing/2014/main" id="{0F9B9E83-7B40-4A58-B9B6-072ADD8AF2AD}"/>
              </a:ext>
            </a:extLst>
          </p:cNvPr>
          <p:cNvGrpSpPr/>
          <p:nvPr/>
        </p:nvGrpSpPr>
        <p:grpSpPr>
          <a:xfrm>
            <a:off x="2741612" y="4162425"/>
            <a:ext cx="1271588" cy="1273175"/>
            <a:chOff x="2690812" y="4162425"/>
            <a:chExt cx="1271588" cy="1273175"/>
          </a:xfrm>
        </p:grpSpPr>
        <p:sp>
          <p:nvSpPr>
            <p:cNvPr id="32" name="Oval 24">
              <a:extLst>
                <a:ext uri="{FF2B5EF4-FFF2-40B4-BE49-F238E27FC236}">
                  <a16:creationId xmlns:a16="http://schemas.microsoft.com/office/drawing/2014/main" id="{16A34343-0998-42BB-80E4-28FB10F8B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0812" y="4162425"/>
              <a:ext cx="1271588" cy="1273175"/>
            </a:xfrm>
            <a:prstGeom prst="ellipse">
              <a:avLst/>
            </a:prstGeom>
            <a:solidFill>
              <a:srgbClr val="030553"/>
            </a:solidFill>
            <a:ln w="12700" cap="flat">
              <a:solidFill>
                <a:srgbClr val="03055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6EF0E095-962C-4FF0-89AE-50E91D8B01BD}"/>
                </a:ext>
              </a:extLst>
            </p:cNvPr>
            <p:cNvGrpSpPr/>
            <p:nvPr/>
          </p:nvGrpSpPr>
          <p:grpSpPr>
            <a:xfrm>
              <a:off x="3011359" y="4426329"/>
              <a:ext cx="610282" cy="674403"/>
              <a:chOff x="4841875" y="2895601"/>
              <a:chExt cx="344488" cy="346075"/>
            </a:xfrm>
          </p:grpSpPr>
          <p:sp>
            <p:nvSpPr>
              <p:cNvPr id="192" name="Freeform 258">
                <a:extLst>
                  <a:ext uri="{FF2B5EF4-FFF2-40B4-BE49-F238E27FC236}">
                    <a16:creationId xmlns:a16="http://schemas.microsoft.com/office/drawing/2014/main" id="{6406E6B6-1167-46C8-948E-C5EF17DA0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6488" y="2895601"/>
                <a:ext cx="195263" cy="195263"/>
              </a:xfrm>
              <a:custGeom>
                <a:avLst/>
                <a:gdLst>
                  <a:gd name="T0" fmla="*/ 52 w 52"/>
                  <a:gd name="T1" fmla="*/ 26 h 52"/>
                  <a:gd name="T2" fmla="*/ 26 w 52"/>
                  <a:gd name="T3" fmla="*/ 52 h 52"/>
                  <a:gd name="T4" fmla="*/ 0 w 52"/>
                  <a:gd name="T5" fmla="*/ 25 h 52"/>
                  <a:gd name="T6" fmla="*/ 25 w 52"/>
                  <a:gd name="T7" fmla="*/ 0 h 52"/>
                  <a:gd name="T8" fmla="*/ 26 w 52"/>
                  <a:gd name="T9" fmla="*/ 0 h 52"/>
                  <a:gd name="T10" fmla="*/ 52 w 52"/>
                  <a:gd name="T11" fmla="*/ 2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2">
                    <a:moveTo>
                      <a:pt x="52" y="26"/>
                    </a:moveTo>
                    <a:cubicBezTo>
                      <a:pt x="52" y="40"/>
                      <a:pt x="40" y="52"/>
                      <a:pt x="26" y="52"/>
                    </a:cubicBezTo>
                    <a:cubicBezTo>
                      <a:pt x="12" y="52"/>
                      <a:pt x="0" y="40"/>
                      <a:pt x="0" y="25"/>
                    </a:cubicBezTo>
                    <a:cubicBezTo>
                      <a:pt x="0" y="11"/>
                      <a:pt x="11" y="1"/>
                      <a:pt x="25" y="0"/>
                    </a:cubicBezTo>
                    <a:cubicBezTo>
                      <a:pt x="25" y="0"/>
                      <a:pt x="26" y="0"/>
                      <a:pt x="26" y="0"/>
                    </a:cubicBezTo>
                    <a:cubicBezTo>
                      <a:pt x="40" y="0"/>
                      <a:pt x="52" y="11"/>
                      <a:pt x="52" y="26"/>
                    </a:cubicBezTo>
                    <a:close/>
                  </a:path>
                </a:pathLst>
              </a:cu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3" name="Freeform 259">
                <a:extLst>
                  <a:ext uri="{FF2B5EF4-FFF2-40B4-BE49-F238E27FC236}">
                    <a16:creationId xmlns:a16="http://schemas.microsoft.com/office/drawing/2014/main" id="{72ECCE91-FE4E-4D18-8094-A898EA086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763" y="2895601"/>
                <a:ext cx="52388" cy="195263"/>
              </a:xfrm>
              <a:custGeom>
                <a:avLst/>
                <a:gdLst>
                  <a:gd name="T0" fmla="*/ 14 w 14"/>
                  <a:gd name="T1" fmla="*/ 0 h 52"/>
                  <a:gd name="T2" fmla="*/ 14 w 14"/>
                  <a:gd name="T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" h="52">
                    <a:moveTo>
                      <a:pt x="14" y="0"/>
                    </a:moveTo>
                    <a:cubicBezTo>
                      <a:pt x="0" y="15"/>
                      <a:pt x="0" y="34"/>
                      <a:pt x="14" y="52"/>
                    </a:cubicBezTo>
                  </a:path>
                </a:pathLst>
              </a:cu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 260">
                <a:extLst>
                  <a:ext uri="{FF2B5EF4-FFF2-40B4-BE49-F238E27FC236}">
                    <a16:creationId xmlns:a16="http://schemas.microsoft.com/office/drawing/2014/main" id="{3548F75A-EA11-4316-A1F6-0CAEB67876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18088" y="2895601"/>
                <a:ext cx="52388" cy="195263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cubicBezTo>
                      <a:pt x="14" y="15"/>
                      <a:pt x="14" y="34"/>
                      <a:pt x="0" y="52"/>
                    </a:cubicBezTo>
                  </a:path>
                </a:pathLst>
              </a:cu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Line 261">
                <a:extLst>
                  <a:ext uri="{FF2B5EF4-FFF2-40B4-BE49-F238E27FC236}">
                    <a16:creationId xmlns:a16="http://schemas.microsoft.com/office/drawing/2014/main" id="{5124F4E9-141F-499A-8EEC-1241D51B25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32363" y="3044826"/>
                <a:ext cx="165100" cy="0"/>
              </a:xfrm>
              <a:prstGeom prst="line">
                <a:avLst/>
              </a:pr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Line 262">
                <a:extLst>
                  <a:ext uri="{FF2B5EF4-FFF2-40B4-BE49-F238E27FC236}">
                    <a16:creationId xmlns:a16="http://schemas.microsoft.com/office/drawing/2014/main" id="{F8299F61-1975-4EE9-BAB2-3CE9A446F7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32363" y="2940051"/>
                <a:ext cx="165100" cy="0"/>
              </a:xfrm>
              <a:prstGeom prst="line">
                <a:avLst/>
              </a:pr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7" name="Line 263">
                <a:extLst>
                  <a:ext uri="{FF2B5EF4-FFF2-40B4-BE49-F238E27FC236}">
                    <a16:creationId xmlns:a16="http://schemas.microsoft.com/office/drawing/2014/main" id="{21DCC590-EB7E-4BE9-BE74-8FD7163D4D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16488" y="2992438"/>
                <a:ext cx="195263" cy="0"/>
              </a:xfrm>
              <a:prstGeom prst="line">
                <a:avLst/>
              </a:pr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8" name="Oval 264">
                <a:extLst>
                  <a:ext uri="{FF2B5EF4-FFF2-40B4-BE49-F238E27FC236}">
                    <a16:creationId xmlns:a16="http://schemas.microsoft.com/office/drawing/2014/main" id="{9DD4333D-6A4C-43A4-873D-73945A8A37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4100" y="3105151"/>
                <a:ext cx="74613" cy="76200"/>
              </a:xfrm>
              <a:prstGeom prst="ellips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9" name="Oval 265">
                <a:extLst>
                  <a:ext uri="{FF2B5EF4-FFF2-40B4-BE49-F238E27FC236}">
                    <a16:creationId xmlns:a16="http://schemas.microsoft.com/office/drawing/2014/main" id="{4BE9E84A-E911-4211-BBA2-3D0BE58757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813" y="3105151"/>
                <a:ext cx="74613" cy="76200"/>
              </a:xfrm>
              <a:prstGeom prst="ellips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0" name="Oval 266">
                <a:extLst>
                  <a:ext uri="{FF2B5EF4-FFF2-40B4-BE49-F238E27FC236}">
                    <a16:creationId xmlns:a16="http://schemas.microsoft.com/office/drawing/2014/main" id="{0ECA1A96-AB7F-46A0-88B5-FCD888592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9525" y="3105151"/>
                <a:ext cx="74613" cy="76200"/>
              </a:xfrm>
              <a:prstGeom prst="ellips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 267">
                <a:extLst>
                  <a:ext uri="{FF2B5EF4-FFF2-40B4-BE49-F238E27FC236}">
                    <a16:creationId xmlns:a16="http://schemas.microsoft.com/office/drawing/2014/main" id="{75E1735F-98B1-4E7B-BDDC-FE64527C3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1875" y="3181351"/>
                <a:ext cx="344488" cy="60325"/>
              </a:xfrm>
              <a:custGeom>
                <a:avLst/>
                <a:gdLst>
                  <a:gd name="T0" fmla="*/ 76 w 92"/>
                  <a:gd name="T1" fmla="*/ 0 h 16"/>
                  <a:gd name="T2" fmla="*/ 61 w 92"/>
                  <a:gd name="T3" fmla="*/ 11 h 16"/>
                  <a:gd name="T4" fmla="*/ 46 w 92"/>
                  <a:gd name="T5" fmla="*/ 0 h 16"/>
                  <a:gd name="T6" fmla="*/ 31 w 92"/>
                  <a:gd name="T7" fmla="*/ 11 h 16"/>
                  <a:gd name="T8" fmla="*/ 16 w 92"/>
                  <a:gd name="T9" fmla="*/ 0 h 16"/>
                  <a:gd name="T10" fmla="*/ 0 w 92"/>
                  <a:gd name="T11" fmla="*/ 16 h 16"/>
                  <a:gd name="T12" fmla="*/ 92 w 92"/>
                  <a:gd name="T13" fmla="*/ 16 h 16"/>
                  <a:gd name="T14" fmla="*/ 76 w 92"/>
                  <a:gd name="T1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16">
                    <a:moveTo>
                      <a:pt x="76" y="0"/>
                    </a:moveTo>
                    <a:cubicBezTo>
                      <a:pt x="69" y="0"/>
                      <a:pt x="63" y="4"/>
                      <a:pt x="61" y="11"/>
                    </a:cubicBezTo>
                    <a:cubicBezTo>
                      <a:pt x="59" y="4"/>
                      <a:pt x="53" y="0"/>
                      <a:pt x="46" y="0"/>
                    </a:cubicBezTo>
                    <a:cubicBezTo>
                      <a:pt x="39" y="0"/>
                      <a:pt x="33" y="4"/>
                      <a:pt x="31" y="11"/>
                    </a:cubicBezTo>
                    <a:cubicBezTo>
                      <a:pt x="29" y="4"/>
                      <a:pt x="23" y="0"/>
                      <a:pt x="16" y="0"/>
                    </a:cubicBezTo>
                    <a:cubicBezTo>
                      <a:pt x="7" y="0"/>
                      <a:pt x="0" y="8"/>
                      <a:pt x="0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8"/>
                      <a:pt x="85" y="0"/>
                      <a:pt x="76" y="0"/>
                    </a:cubicBezTo>
                    <a:close/>
                  </a:path>
                </a:pathLst>
              </a:cu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7" name="Group 26" descr="This image is of a man seen from the back. ">
            <a:extLst>
              <a:ext uri="{FF2B5EF4-FFF2-40B4-BE49-F238E27FC236}">
                <a16:creationId xmlns:a16="http://schemas.microsoft.com/office/drawing/2014/main" id="{ABC2A172-1C05-4D6F-B5FB-5CEBE6B7E962}"/>
              </a:ext>
            </a:extLst>
          </p:cNvPr>
          <p:cNvGrpSpPr/>
          <p:nvPr/>
        </p:nvGrpSpPr>
        <p:grpSpPr>
          <a:xfrm>
            <a:off x="4761706" y="3127375"/>
            <a:ext cx="2668588" cy="2679700"/>
            <a:chOff x="4832350" y="3127375"/>
            <a:chExt cx="2668588" cy="26797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113113D-0844-4CD7-B171-8F00F9D6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3810000"/>
              <a:ext cx="1004888" cy="1736725"/>
            </a:xfrm>
            <a:custGeom>
              <a:avLst/>
              <a:gdLst>
                <a:gd name="T0" fmla="*/ 82 w 175"/>
                <a:gd name="T1" fmla="*/ 75 h 303"/>
                <a:gd name="T2" fmla="*/ 172 w 175"/>
                <a:gd name="T3" fmla="*/ 242 h 303"/>
                <a:gd name="T4" fmla="*/ 103 w 175"/>
                <a:gd name="T5" fmla="*/ 242 h 303"/>
                <a:gd name="T6" fmla="*/ 49 w 175"/>
                <a:gd name="T7" fmla="*/ 89 h 303"/>
                <a:gd name="T8" fmla="*/ 22 w 175"/>
                <a:gd name="T9" fmla="*/ 67 h 303"/>
                <a:gd name="T10" fmla="*/ 7 w 175"/>
                <a:gd name="T11" fmla="*/ 36 h 303"/>
                <a:gd name="T12" fmla="*/ 23 w 175"/>
                <a:gd name="T13" fmla="*/ 36 h 303"/>
                <a:gd name="T14" fmla="*/ 35 w 175"/>
                <a:gd name="T15" fmla="*/ 54 h 303"/>
                <a:gd name="T16" fmla="*/ 8 w 175"/>
                <a:gd name="T17" fmla="*/ 5 h 303"/>
                <a:gd name="T18" fmla="*/ 30 w 175"/>
                <a:gd name="T19" fmla="*/ 21 h 303"/>
                <a:gd name="T20" fmla="*/ 51 w 175"/>
                <a:gd name="T21" fmla="*/ 25 h 303"/>
                <a:gd name="T22" fmla="*/ 70 w 175"/>
                <a:gd name="T23" fmla="*/ 49 h 303"/>
                <a:gd name="T24" fmla="*/ 82 w 175"/>
                <a:gd name="T25" fmla="*/ 75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303">
                  <a:moveTo>
                    <a:pt x="82" y="75"/>
                  </a:moveTo>
                  <a:cubicBezTo>
                    <a:pt x="82" y="75"/>
                    <a:pt x="175" y="184"/>
                    <a:pt x="172" y="242"/>
                  </a:cubicBezTo>
                  <a:cubicBezTo>
                    <a:pt x="169" y="299"/>
                    <a:pt x="126" y="303"/>
                    <a:pt x="103" y="242"/>
                  </a:cubicBezTo>
                  <a:cubicBezTo>
                    <a:pt x="81" y="180"/>
                    <a:pt x="49" y="89"/>
                    <a:pt x="49" y="89"/>
                  </a:cubicBezTo>
                  <a:cubicBezTo>
                    <a:pt x="49" y="89"/>
                    <a:pt x="27" y="74"/>
                    <a:pt x="22" y="67"/>
                  </a:cubicBezTo>
                  <a:cubicBezTo>
                    <a:pt x="17" y="61"/>
                    <a:pt x="13" y="39"/>
                    <a:pt x="7" y="36"/>
                  </a:cubicBezTo>
                  <a:cubicBezTo>
                    <a:pt x="0" y="33"/>
                    <a:pt x="12" y="26"/>
                    <a:pt x="23" y="36"/>
                  </a:cubicBezTo>
                  <a:cubicBezTo>
                    <a:pt x="33" y="46"/>
                    <a:pt x="30" y="57"/>
                    <a:pt x="35" y="54"/>
                  </a:cubicBezTo>
                  <a:cubicBezTo>
                    <a:pt x="40" y="50"/>
                    <a:pt x="8" y="10"/>
                    <a:pt x="8" y="5"/>
                  </a:cubicBezTo>
                  <a:cubicBezTo>
                    <a:pt x="9" y="0"/>
                    <a:pt x="30" y="21"/>
                    <a:pt x="30" y="21"/>
                  </a:cubicBezTo>
                  <a:cubicBezTo>
                    <a:pt x="30" y="21"/>
                    <a:pt x="44" y="19"/>
                    <a:pt x="51" y="25"/>
                  </a:cubicBezTo>
                  <a:cubicBezTo>
                    <a:pt x="58" y="30"/>
                    <a:pt x="67" y="43"/>
                    <a:pt x="70" y="49"/>
                  </a:cubicBezTo>
                  <a:cubicBezTo>
                    <a:pt x="72" y="55"/>
                    <a:pt x="75" y="66"/>
                    <a:pt x="82" y="75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AutoShape 3">
              <a:extLst>
                <a:ext uri="{FF2B5EF4-FFF2-40B4-BE49-F238E27FC236}">
                  <a16:creationId xmlns:a16="http://schemas.microsoft.com/office/drawing/2014/main" id="{CBAFF68D-D572-4371-A91E-AC6024B691FF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905375" y="3141662"/>
              <a:ext cx="2479675" cy="2665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8C4C649-8470-4879-B490-47F99A11E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4210050"/>
              <a:ext cx="752475" cy="1301750"/>
            </a:xfrm>
            <a:custGeom>
              <a:avLst/>
              <a:gdLst>
                <a:gd name="T0" fmla="*/ 36 w 131"/>
                <a:gd name="T1" fmla="*/ 0 h 227"/>
                <a:gd name="T2" fmla="*/ 0 w 131"/>
                <a:gd name="T3" fmla="*/ 22 h 227"/>
                <a:gd name="T4" fmla="*/ 94 w 131"/>
                <a:gd name="T5" fmla="*/ 215 h 227"/>
                <a:gd name="T6" fmla="*/ 130 w 131"/>
                <a:gd name="T7" fmla="*/ 168 h 227"/>
                <a:gd name="T8" fmla="*/ 36 w 131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227">
                  <a:moveTo>
                    <a:pt x="36" y="0"/>
                  </a:moveTo>
                  <a:cubicBezTo>
                    <a:pt x="36" y="0"/>
                    <a:pt x="5" y="19"/>
                    <a:pt x="0" y="22"/>
                  </a:cubicBezTo>
                  <a:cubicBezTo>
                    <a:pt x="0" y="22"/>
                    <a:pt x="64" y="203"/>
                    <a:pt x="94" y="215"/>
                  </a:cubicBezTo>
                  <a:cubicBezTo>
                    <a:pt x="124" y="227"/>
                    <a:pt x="131" y="194"/>
                    <a:pt x="130" y="168"/>
                  </a:cubicBezTo>
                  <a:cubicBezTo>
                    <a:pt x="129" y="138"/>
                    <a:pt x="99" y="55"/>
                    <a:pt x="36" y="0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6D0BE20-D8F3-4E9A-9E7A-BC6FFF63D4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5529263"/>
              <a:ext cx="2451100" cy="257175"/>
            </a:xfrm>
            <a:custGeom>
              <a:avLst/>
              <a:gdLst>
                <a:gd name="T0" fmla="*/ 1544 w 1544"/>
                <a:gd name="T1" fmla="*/ 162 h 162"/>
                <a:gd name="T2" fmla="*/ 0 w 1544"/>
                <a:gd name="T3" fmla="*/ 162 h 162"/>
                <a:gd name="T4" fmla="*/ 156 w 1544"/>
                <a:gd name="T5" fmla="*/ 0 h 162"/>
                <a:gd name="T6" fmla="*/ 1436 w 1544"/>
                <a:gd name="T7" fmla="*/ 0 h 162"/>
                <a:gd name="T8" fmla="*/ 1544 w 1544"/>
                <a:gd name="T9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4" h="162">
                  <a:moveTo>
                    <a:pt x="1544" y="162"/>
                  </a:moveTo>
                  <a:lnTo>
                    <a:pt x="0" y="162"/>
                  </a:lnTo>
                  <a:lnTo>
                    <a:pt x="156" y="0"/>
                  </a:lnTo>
                  <a:lnTo>
                    <a:pt x="1436" y="0"/>
                  </a:lnTo>
                  <a:lnTo>
                    <a:pt x="1544" y="16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FC9E0"/>
                </a:gs>
                <a:gs pos="39000">
                  <a:srgbClr val="4BC3E2"/>
                </a:gs>
                <a:gs pos="85000">
                  <a:srgbClr val="030341"/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1E2CD51-2ACF-4F68-863C-840F1804E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363" y="4187825"/>
              <a:ext cx="1520825" cy="1598613"/>
            </a:xfrm>
            <a:custGeom>
              <a:avLst/>
              <a:gdLst>
                <a:gd name="T0" fmla="*/ 265 w 265"/>
                <a:gd name="T1" fmla="*/ 279 h 279"/>
                <a:gd name="T2" fmla="*/ 25 w 265"/>
                <a:gd name="T3" fmla="*/ 279 h 279"/>
                <a:gd name="T4" fmla="*/ 20 w 265"/>
                <a:gd name="T5" fmla="*/ 234 h 279"/>
                <a:gd name="T6" fmla="*/ 20 w 265"/>
                <a:gd name="T7" fmla="*/ 230 h 279"/>
                <a:gd name="T8" fmla="*/ 13 w 265"/>
                <a:gd name="T9" fmla="*/ 171 h 279"/>
                <a:gd name="T10" fmla="*/ 11 w 265"/>
                <a:gd name="T11" fmla="*/ 150 h 279"/>
                <a:gd name="T12" fmla="*/ 10 w 265"/>
                <a:gd name="T13" fmla="*/ 129 h 279"/>
                <a:gd name="T14" fmla="*/ 10 w 265"/>
                <a:gd name="T15" fmla="*/ 34 h 279"/>
                <a:gd name="T16" fmla="*/ 10 w 265"/>
                <a:gd name="T17" fmla="*/ 34 h 279"/>
                <a:gd name="T18" fmla="*/ 65 w 265"/>
                <a:gd name="T19" fmla="*/ 17 h 279"/>
                <a:gd name="T20" fmla="*/ 86 w 265"/>
                <a:gd name="T21" fmla="*/ 1 h 279"/>
                <a:gd name="T22" fmla="*/ 131 w 265"/>
                <a:gd name="T23" fmla="*/ 3 h 279"/>
                <a:gd name="T24" fmla="*/ 132 w 265"/>
                <a:gd name="T25" fmla="*/ 3 h 279"/>
                <a:gd name="T26" fmla="*/ 132 w 265"/>
                <a:gd name="T27" fmla="*/ 3 h 279"/>
                <a:gd name="T28" fmla="*/ 133 w 265"/>
                <a:gd name="T29" fmla="*/ 3 h 279"/>
                <a:gd name="T30" fmla="*/ 169 w 265"/>
                <a:gd name="T31" fmla="*/ 12 h 279"/>
                <a:gd name="T32" fmla="*/ 170 w 265"/>
                <a:gd name="T33" fmla="*/ 13 h 279"/>
                <a:gd name="T34" fmla="*/ 170 w 265"/>
                <a:gd name="T35" fmla="*/ 13 h 279"/>
                <a:gd name="T36" fmla="*/ 171 w 265"/>
                <a:gd name="T37" fmla="*/ 26 h 279"/>
                <a:gd name="T38" fmla="*/ 197 w 265"/>
                <a:gd name="T39" fmla="*/ 31 h 279"/>
                <a:gd name="T40" fmla="*/ 201 w 265"/>
                <a:gd name="T41" fmla="*/ 32 h 279"/>
                <a:gd name="T42" fmla="*/ 251 w 265"/>
                <a:gd name="T43" fmla="*/ 105 h 279"/>
                <a:gd name="T44" fmla="*/ 255 w 265"/>
                <a:gd name="T45" fmla="*/ 151 h 279"/>
                <a:gd name="T46" fmla="*/ 259 w 265"/>
                <a:gd name="T47" fmla="*/ 192 h 279"/>
                <a:gd name="T48" fmla="*/ 262 w 265"/>
                <a:gd name="T49" fmla="*/ 234 h 279"/>
                <a:gd name="T50" fmla="*/ 264 w 265"/>
                <a:gd name="T51" fmla="*/ 266 h 279"/>
                <a:gd name="T52" fmla="*/ 264 w 265"/>
                <a:gd name="T53" fmla="*/ 266 h 279"/>
                <a:gd name="T54" fmla="*/ 265 w 265"/>
                <a:gd name="T5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5" h="279">
                  <a:moveTo>
                    <a:pt x="265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3"/>
                    <a:pt x="23" y="256"/>
                    <a:pt x="20" y="234"/>
                  </a:cubicBezTo>
                  <a:cubicBezTo>
                    <a:pt x="20" y="232"/>
                    <a:pt x="20" y="231"/>
                    <a:pt x="20" y="230"/>
                  </a:cubicBezTo>
                  <a:cubicBezTo>
                    <a:pt x="17" y="211"/>
                    <a:pt x="15" y="191"/>
                    <a:pt x="13" y="171"/>
                  </a:cubicBezTo>
                  <a:cubicBezTo>
                    <a:pt x="13" y="164"/>
                    <a:pt x="12" y="157"/>
                    <a:pt x="11" y="150"/>
                  </a:cubicBezTo>
                  <a:cubicBezTo>
                    <a:pt x="11" y="143"/>
                    <a:pt x="11" y="136"/>
                    <a:pt x="10" y="129"/>
                  </a:cubicBezTo>
                  <a:cubicBezTo>
                    <a:pt x="8" y="78"/>
                    <a:pt x="0" y="42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9" y="26"/>
                    <a:pt x="65" y="17"/>
                    <a:pt x="65" y="17"/>
                  </a:cubicBezTo>
                  <a:cubicBezTo>
                    <a:pt x="65" y="17"/>
                    <a:pt x="70" y="2"/>
                    <a:pt x="86" y="1"/>
                  </a:cubicBezTo>
                  <a:cubicBezTo>
                    <a:pt x="102" y="0"/>
                    <a:pt x="118" y="1"/>
                    <a:pt x="131" y="3"/>
                  </a:cubicBezTo>
                  <a:cubicBezTo>
                    <a:pt x="131" y="3"/>
                    <a:pt x="132" y="3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3" y="3"/>
                    <a:pt x="133" y="3"/>
                  </a:cubicBezTo>
                  <a:cubicBezTo>
                    <a:pt x="152" y="6"/>
                    <a:pt x="167" y="10"/>
                    <a:pt x="169" y="12"/>
                  </a:cubicBezTo>
                  <a:cubicBezTo>
                    <a:pt x="170" y="12"/>
                    <a:pt x="170" y="13"/>
                    <a:pt x="170" y="13"/>
                  </a:cubicBezTo>
                  <a:cubicBezTo>
                    <a:pt x="170" y="13"/>
                    <a:pt x="170" y="13"/>
                    <a:pt x="170" y="13"/>
                  </a:cubicBezTo>
                  <a:cubicBezTo>
                    <a:pt x="171" y="22"/>
                    <a:pt x="171" y="26"/>
                    <a:pt x="171" y="26"/>
                  </a:cubicBezTo>
                  <a:cubicBezTo>
                    <a:pt x="171" y="26"/>
                    <a:pt x="184" y="32"/>
                    <a:pt x="197" y="31"/>
                  </a:cubicBezTo>
                  <a:cubicBezTo>
                    <a:pt x="198" y="31"/>
                    <a:pt x="199" y="31"/>
                    <a:pt x="201" y="32"/>
                  </a:cubicBezTo>
                  <a:cubicBezTo>
                    <a:pt x="216" y="35"/>
                    <a:pt x="247" y="62"/>
                    <a:pt x="251" y="105"/>
                  </a:cubicBezTo>
                  <a:cubicBezTo>
                    <a:pt x="252" y="117"/>
                    <a:pt x="254" y="133"/>
                    <a:pt x="255" y="151"/>
                  </a:cubicBezTo>
                  <a:cubicBezTo>
                    <a:pt x="256" y="164"/>
                    <a:pt x="257" y="178"/>
                    <a:pt x="259" y="192"/>
                  </a:cubicBezTo>
                  <a:cubicBezTo>
                    <a:pt x="260" y="207"/>
                    <a:pt x="261" y="221"/>
                    <a:pt x="262" y="234"/>
                  </a:cubicBezTo>
                  <a:cubicBezTo>
                    <a:pt x="263" y="246"/>
                    <a:pt x="263" y="258"/>
                    <a:pt x="264" y="266"/>
                  </a:cubicBezTo>
                  <a:cubicBezTo>
                    <a:pt x="264" y="266"/>
                    <a:pt x="264" y="266"/>
                    <a:pt x="264" y="266"/>
                  </a:cubicBezTo>
                  <a:cubicBezTo>
                    <a:pt x="264" y="272"/>
                    <a:pt x="265" y="277"/>
                    <a:pt x="265" y="27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19F10DD-B9D3-4B3A-8314-9802E27DC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2350" y="4359275"/>
              <a:ext cx="1382713" cy="1152525"/>
            </a:xfrm>
            <a:custGeom>
              <a:avLst/>
              <a:gdLst>
                <a:gd name="T0" fmla="*/ 227 w 241"/>
                <a:gd name="T1" fmla="*/ 194 h 201"/>
                <a:gd name="T2" fmla="*/ 104 w 241"/>
                <a:gd name="T3" fmla="*/ 200 h 201"/>
                <a:gd name="T4" fmla="*/ 23 w 241"/>
                <a:gd name="T5" fmla="*/ 199 h 201"/>
                <a:gd name="T6" fmla="*/ 38 w 241"/>
                <a:gd name="T7" fmla="*/ 83 h 201"/>
                <a:gd name="T8" fmla="*/ 94 w 241"/>
                <a:gd name="T9" fmla="*/ 4 h 201"/>
                <a:gd name="T10" fmla="*/ 94 w 241"/>
                <a:gd name="T11" fmla="*/ 4 h 201"/>
                <a:gd name="T12" fmla="*/ 106 w 241"/>
                <a:gd name="T13" fmla="*/ 1 h 201"/>
                <a:gd name="T14" fmla="*/ 143 w 241"/>
                <a:gd name="T15" fmla="*/ 57 h 201"/>
                <a:gd name="T16" fmla="*/ 95 w 241"/>
                <a:gd name="T17" fmla="*/ 120 h 201"/>
                <a:gd name="T18" fmla="*/ 76 w 241"/>
                <a:gd name="T19" fmla="*/ 141 h 201"/>
                <a:gd name="T20" fmla="*/ 97 w 241"/>
                <a:gd name="T21" fmla="*/ 141 h 201"/>
                <a:gd name="T22" fmla="*/ 239 w 241"/>
                <a:gd name="T23" fmla="*/ 164 h 201"/>
                <a:gd name="T24" fmla="*/ 227 w 241"/>
                <a:gd name="T25" fmla="*/ 19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01">
                  <a:moveTo>
                    <a:pt x="227" y="194"/>
                  </a:moveTo>
                  <a:cubicBezTo>
                    <a:pt x="224" y="194"/>
                    <a:pt x="160" y="198"/>
                    <a:pt x="104" y="200"/>
                  </a:cubicBezTo>
                  <a:cubicBezTo>
                    <a:pt x="66" y="201"/>
                    <a:pt x="32" y="201"/>
                    <a:pt x="23" y="199"/>
                  </a:cubicBezTo>
                  <a:cubicBezTo>
                    <a:pt x="0" y="193"/>
                    <a:pt x="5" y="167"/>
                    <a:pt x="38" y="83"/>
                  </a:cubicBezTo>
                  <a:cubicBezTo>
                    <a:pt x="59" y="29"/>
                    <a:pt x="80" y="10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101" y="0"/>
                    <a:pt x="106" y="1"/>
                    <a:pt x="106" y="1"/>
                  </a:cubicBezTo>
                  <a:cubicBezTo>
                    <a:pt x="123" y="0"/>
                    <a:pt x="145" y="42"/>
                    <a:pt x="143" y="57"/>
                  </a:cubicBezTo>
                  <a:cubicBezTo>
                    <a:pt x="142" y="66"/>
                    <a:pt x="115" y="98"/>
                    <a:pt x="95" y="120"/>
                  </a:cubicBezTo>
                  <a:cubicBezTo>
                    <a:pt x="85" y="132"/>
                    <a:pt x="76" y="141"/>
                    <a:pt x="76" y="141"/>
                  </a:cubicBezTo>
                  <a:cubicBezTo>
                    <a:pt x="76" y="141"/>
                    <a:pt x="85" y="141"/>
                    <a:pt x="97" y="141"/>
                  </a:cubicBezTo>
                  <a:cubicBezTo>
                    <a:pt x="139" y="142"/>
                    <a:pt x="228" y="145"/>
                    <a:pt x="239" y="164"/>
                  </a:cubicBezTo>
                  <a:cubicBezTo>
                    <a:pt x="241" y="169"/>
                    <a:pt x="233" y="194"/>
                    <a:pt x="227" y="194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5849D18F-42AB-4436-A00E-CCB48479C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4960938"/>
              <a:ext cx="333375" cy="750888"/>
            </a:xfrm>
            <a:custGeom>
              <a:avLst/>
              <a:gdLst>
                <a:gd name="T0" fmla="*/ 66 w 66"/>
                <a:gd name="T1" fmla="*/ 131 h 131"/>
                <a:gd name="T2" fmla="*/ 23 w 66"/>
                <a:gd name="T3" fmla="*/ 68 h 131"/>
                <a:gd name="T4" fmla="*/ 4 w 66"/>
                <a:gd name="T5" fmla="*/ 25 h 131"/>
                <a:gd name="T6" fmla="*/ 57 w 66"/>
                <a:gd name="T7" fmla="*/ 16 h 131"/>
                <a:gd name="T8" fmla="*/ 64 w 66"/>
                <a:gd name="T9" fmla="*/ 99 h 131"/>
                <a:gd name="T10" fmla="*/ 66 w 66"/>
                <a:gd name="T1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131">
                  <a:moveTo>
                    <a:pt x="66" y="131"/>
                  </a:moveTo>
                  <a:cubicBezTo>
                    <a:pt x="61" y="107"/>
                    <a:pt x="42" y="83"/>
                    <a:pt x="23" y="68"/>
                  </a:cubicBezTo>
                  <a:cubicBezTo>
                    <a:pt x="0" y="51"/>
                    <a:pt x="4" y="25"/>
                    <a:pt x="4" y="25"/>
                  </a:cubicBezTo>
                  <a:cubicBezTo>
                    <a:pt x="21" y="0"/>
                    <a:pt x="41" y="5"/>
                    <a:pt x="57" y="16"/>
                  </a:cubicBezTo>
                  <a:cubicBezTo>
                    <a:pt x="59" y="43"/>
                    <a:pt x="62" y="74"/>
                    <a:pt x="64" y="99"/>
                  </a:cubicBezTo>
                  <a:cubicBezTo>
                    <a:pt x="65" y="111"/>
                    <a:pt x="65" y="123"/>
                    <a:pt x="66" y="131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D8B039-3C85-439E-9B4E-0AE3B0227E37}"/>
                </a:ext>
              </a:extLst>
            </p:cNvPr>
            <p:cNvSpPr/>
            <p:nvPr/>
          </p:nvSpPr>
          <p:spPr>
            <a:xfrm rot="20364014">
              <a:off x="6924390" y="4583236"/>
              <a:ext cx="305126" cy="641501"/>
            </a:xfrm>
            <a:custGeom>
              <a:avLst/>
              <a:gdLst>
                <a:gd name="connsiteX0" fmla="*/ 793 w 453638"/>
                <a:gd name="connsiteY0" fmla="*/ 10752 h 953733"/>
                <a:gd name="connsiteX1" fmla="*/ 331787 w 453638"/>
                <a:gd name="connsiteY1" fmla="*/ 467952 h 953733"/>
                <a:gd name="connsiteX2" fmla="*/ 436562 w 453638"/>
                <a:gd name="connsiteY2" fmla="*/ 944202 h 953733"/>
                <a:gd name="connsiteX3" fmla="*/ 793 w 453638"/>
                <a:gd name="connsiteY3" fmla="*/ 10752 h 95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638" h="953733">
                  <a:moveTo>
                    <a:pt x="793" y="10752"/>
                  </a:moveTo>
                  <a:cubicBezTo>
                    <a:pt x="-16669" y="-68623"/>
                    <a:pt x="259159" y="312377"/>
                    <a:pt x="331787" y="467952"/>
                  </a:cubicBezTo>
                  <a:cubicBezTo>
                    <a:pt x="404415" y="623527"/>
                    <a:pt x="490934" y="1020005"/>
                    <a:pt x="436562" y="944202"/>
                  </a:cubicBezTo>
                  <a:cubicBezTo>
                    <a:pt x="382190" y="868399"/>
                    <a:pt x="18255" y="90127"/>
                    <a:pt x="793" y="107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9C6C3AB2-1F41-4F9F-A40A-34C6948A2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5838" y="4297363"/>
              <a:ext cx="1435100" cy="1168400"/>
            </a:xfrm>
            <a:custGeom>
              <a:avLst/>
              <a:gdLst>
                <a:gd name="T0" fmla="*/ 11 w 250"/>
                <a:gd name="T1" fmla="*/ 49 h 204"/>
                <a:gd name="T2" fmla="*/ 103 w 250"/>
                <a:gd name="T3" fmla="*/ 27 h 204"/>
                <a:gd name="T4" fmla="*/ 211 w 250"/>
                <a:gd name="T5" fmla="*/ 135 h 204"/>
                <a:gd name="T6" fmla="*/ 179 w 250"/>
                <a:gd name="T7" fmla="*/ 196 h 204"/>
                <a:gd name="T8" fmla="*/ 10 w 250"/>
                <a:gd name="T9" fmla="*/ 49 h 204"/>
                <a:gd name="T10" fmla="*/ 11 w 250"/>
                <a:gd name="T11" fmla="*/ 4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204">
                  <a:moveTo>
                    <a:pt x="11" y="49"/>
                  </a:moveTo>
                  <a:cubicBezTo>
                    <a:pt x="25" y="11"/>
                    <a:pt x="73" y="0"/>
                    <a:pt x="103" y="27"/>
                  </a:cubicBezTo>
                  <a:cubicBezTo>
                    <a:pt x="136" y="58"/>
                    <a:pt x="187" y="105"/>
                    <a:pt x="211" y="135"/>
                  </a:cubicBezTo>
                  <a:cubicBezTo>
                    <a:pt x="250" y="180"/>
                    <a:pt x="199" y="204"/>
                    <a:pt x="179" y="196"/>
                  </a:cubicBezTo>
                  <a:cubicBezTo>
                    <a:pt x="117" y="171"/>
                    <a:pt x="0" y="117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53D9C9B8-8241-4452-98F4-6F4696E02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809625" cy="1135063"/>
            </a:xfrm>
            <a:custGeom>
              <a:avLst/>
              <a:gdLst>
                <a:gd name="T0" fmla="*/ 138 w 141"/>
                <a:gd name="T1" fmla="*/ 142 h 198"/>
                <a:gd name="T2" fmla="*/ 136 w 141"/>
                <a:gd name="T3" fmla="*/ 150 h 198"/>
                <a:gd name="T4" fmla="*/ 134 w 141"/>
                <a:gd name="T5" fmla="*/ 170 h 198"/>
                <a:gd name="T6" fmla="*/ 128 w 141"/>
                <a:gd name="T7" fmla="*/ 178 h 198"/>
                <a:gd name="T8" fmla="*/ 125 w 141"/>
                <a:gd name="T9" fmla="*/ 179 h 198"/>
                <a:gd name="T10" fmla="*/ 115 w 141"/>
                <a:gd name="T11" fmla="*/ 178 h 198"/>
                <a:gd name="T12" fmla="*/ 109 w 141"/>
                <a:gd name="T13" fmla="*/ 198 h 198"/>
                <a:gd name="T14" fmla="*/ 108 w 141"/>
                <a:gd name="T15" fmla="*/ 197 h 198"/>
                <a:gd name="T16" fmla="*/ 71 w 141"/>
                <a:gd name="T17" fmla="*/ 188 h 198"/>
                <a:gd name="T18" fmla="*/ 71 w 141"/>
                <a:gd name="T19" fmla="*/ 188 h 198"/>
                <a:gd name="T20" fmla="*/ 70 w 141"/>
                <a:gd name="T21" fmla="*/ 188 h 198"/>
                <a:gd name="T22" fmla="*/ 25 w 141"/>
                <a:gd name="T23" fmla="*/ 186 h 198"/>
                <a:gd name="T24" fmla="*/ 26 w 141"/>
                <a:gd name="T25" fmla="*/ 157 h 198"/>
                <a:gd name="T26" fmla="*/ 19 w 141"/>
                <a:gd name="T27" fmla="*/ 125 h 198"/>
                <a:gd name="T28" fmla="*/ 9 w 141"/>
                <a:gd name="T29" fmla="*/ 99 h 198"/>
                <a:gd name="T30" fmla="*/ 0 w 141"/>
                <a:gd name="T31" fmla="*/ 72 h 198"/>
                <a:gd name="T32" fmla="*/ 34 w 141"/>
                <a:gd name="T33" fmla="*/ 18 h 198"/>
                <a:gd name="T34" fmla="*/ 57 w 141"/>
                <a:gd name="T35" fmla="*/ 7 h 198"/>
                <a:gd name="T36" fmla="*/ 76 w 141"/>
                <a:gd name="T37" fmla="*/ 0 h 198"/>
                <a:gd name="T38" fmla="*/ 92 w 141"/>
                <a:gd name="T39" fmla="*/ 9 h 198"/>
                <a:gd name="T40" fmla="*/ 112 w 141"/>
                <a:gd name="T41" fmla="*/ 11 h 198"/>
                <a:gd name="T42" fmla="*/ 124 w 141"/>
                <a:gd name="T43" fmla="*/ 24 h 198"/>
                <a:gd name="T44" fmla="*/ 134 w 141"/>
                <a:gd name="T45" fmla="*/ 37 h 198"/>
                <a:gd name="T46" fmla="*/ 134 w 141"/>
                <a:gd name="T47" fmla="*/ 38 h 198"/>
                <a:gd name="T48" fmla="*/ 134 w 141"/>
                <a:gd name="T49" fmla="*/ 38 h 198"/>
                <a:gd name="T50" fmla="*/ 133 w 141"/>
                <a:gd name="T51" fmla="*/ 39 h 198"/>
                <a:gd name="T52" fmla="*/ 132 w 141"/>
                <a:gd name="T53" fmla="*/ 41 h 198"/>
                <a:gd name="T54" fmla="*/ 131 w 141"/>
                <a:gd name="T55" fmla="*/ 42 h 198"/>
                <a:gd name="T56" fmla="*/ 130 w 141"/>
                <a:gd name="T57" fmla="*/ 42 h 198"/>
                <a:gd name="T58" fmla="*/ 129 w 141"/>
                <a:gd name="T59" fmla="*/ 43 h 198"/>
                <a:gd name="T60" fmla="*/ 129 w 141"/>
                <a:gd name="T61" fmla="*/ 43 h 198"/>
                <a:gd name="T62" fmla="*/ 138 w 141"/>
                <a:gd name="T63" fmla="*/ 90 h 198"/>
                <a:gd name="T64" fmla="*/ 139 w 141"/>
                <a:gd name="T65" fmla="*/ 113 h 198"/>
                <a:gd name="T66" fmla="*/ 138 w 141"/>
                <a:gd name="T67" fmla="*/ 142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1" h="198">
                  <a:moveTo>
                    <a:pt x="138" y="142"/>
                  </a:moveTo>
                  <a:cubicBezTo>
                    <a:pt x="138" y="145"/>
                    <a:pt x="137" y="147"/>
                    <a:pt x="136" y="150"/>
                  </a:cubicBezTo>
                  <a:cubicBezTo>
                    <a:pt x="136" y="151"/>
                    <a:pt x="135" y="166"/>
                    <a:pt x="134" y="170"/>
                  </a:cubicBezTo>
                  <a:cubicBezTo>
                    <a:pt x="134" y="172"/>
                    <a:pt x="132" y="177"/>
                    <a:pt x="128" y="178"/>
                  </a:cubicBezTo>
                  <a:cubicBezTo>
                    <a:pt x="127" y="179"/>
                    <a:pt x="126" y="179"/>
                    <a:pt x="125" y="179"/>
                  </a:cubicBezTo>
                  <a:cubicBezTo>
                    <a:pt x="118" y="178"/>
                    <a:pt x="115" y="178"/>
                    <a:pt x="115" y="178"/>
                  </a:cubicBezTo>
                  <a:cubicBezTo>
                    <a:pt x="115" y="178"/>
                    <a:pt x="108" y="189"/>
                    <a:pt x="109" y="198"/>
                  </a:cubicBezTo>
                  <a:cubicBezTo>
                    <a:pt x="109" y="198"/>
                    <a:pt x="109" y="197"/>
                    <a:pt x="108" y="197"/>
                  </a:cubicBezTo>
                  <a:cubicBezTo>
                    <a:pt x="106" y="195"/>
                    <a:pt x="91" y="191"/>
                    <a:pt x="71" y="188"/>
                  </a:cubicBezTo>
                  <a:cubicBezTo>
                    <a:pt x="71" y="188"/>
                    <a:pt x="71" y="188"/>
                    <a:pt x="71" y="188"/>
                  </a:cubicBezTo>
                  <a:cubicBezTo>
                    <a:pt x="71" y="188"/>
                    <a:pt x="70" y="188"/>
                    <a:pt x="70" y="188"/>
                  </a:cubicBezTo>
                  <a:cubicBezTo>
                    <a:pt x="57" y="186"/>
                    <a:pt x="41" y="185"/>
                    <a:pt x="25" y="186"/>
                  </a:cubicBezTo>
                  <a:cubicBezTo>
                    <a:pt x="25" y="186"/>
                    <a:pt x="27" y="173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9" y="43"/>
                    <a:pt x="139" y="82"/>
                    <a:pt x="138" y="90"/>
                  </a:cubicBezTo>
                  <a:cubicBezTo>
                    <a:pt x="138" y="97"/>
                    <a:pt x="137" y="106"/>
                    <a:pt x="139" y="113"/>
                  </a:cubicBezTo>
                  <a:cubicBezTo>
                    <a:pt x="141" y="118"/>
                    <a:pt x="141" y="129"/>
                    <a:pt x="138" y="142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104737AB-59A7-4247-842C-6F97799DA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900113"/>
            </a:xfrm>
            <a:custGeom>
              <a:avLst/>
              <a:gdLst>
                <a:gd name="T0" fmla="*/ 134 w 136"/>
                <a:gd name="T1" fmla="*/ 37 h 157"/>
                <a:gd name="T2" fmla="*/ 134 w 136"/>
                <a:gd name="T3" fmla="*/ 38 h 157"/>
                <a:gd name="T4" fmla="*/ 134 w 136"/>
                <a:gd name="T5" fmla="*/ 38 h 157"/>
                <a:gd name="T6" fmla="*/ 133 w 136"/>
                <a:gd name="T7" fmla="*/ 39 h 157"/>
                <a:gd name="T8" fmla="*/ 132 w 136"/>
                <a:gd name="T9" fmla="*/ 41 h 157"/>
                <a:gd name="T10" fmla="*/ 129 w 136"/>
                <a:gd name="T11" fmla="*/ 43 h 157"/>
                <a:gd name="T12" fmla="*/ 129 w 136"/>
                <a:gd name="T13" fmla="*/ 43 h 157"/>
                <a:gd name="T14" fmla="*/ 127 w 136"/>
                <a:gd name="T15" fmla="*/ 79 h 157"/>
                <a:gd name="T16" fmla="*/ 97 w 136"/>
                <a:gd name="T17" fmla="*/ 111 h 157"/>
                <a:gd name="T18" fmla="*/ 85 w 136"/>
                <a:gd name="T19" fmla="*/ 140 h 157"/>
                <a:gd name="T20" fmla="*/ 85 w 136"/>
                <a:gd name="T21" fmla="*/ 157 h 157"/>
                <a:gd name="T22" fmla="*/ 26 w 136"/>
                <a:gd name="T23" fmla="*/ 157 h 157"/>
                <a:gd name="T24" fmla="*/ 19 w 136"/>
                <a:gd name="T25" fmla="*/ 125 h 157"/>
                <a:gd name="T26" fmla="*/ 9 w 136"/>
                <a:gd name="T27" fmla="*/ 99 h 157"/>
                <a:gd name="T28" fmla="*/ 0 w 136"/>
                <a:gd name="T29" fmla="*/ 72 h 157"/>
                <a:gd name="T30" fmla="*/ 34 w 136"/>
                <a:gd name="T31" fmla="*/ 18 h 157"/>
                <a:gd name="T32" fmla="*/ 57 w 136"/>
                <a:gd name="T33" fmla="*/ 7 h 157"/>
                <a:gd name="T34" fmla="*/ 76 w 136"/>
                <a:gd name="T35" fmla="*/ 0 h 157"/>
                <a:gd name="T36" fmla="*/ 92 w 136"/>
                <a:gd name="T37" fmla="*/ 9 h 157"/>
                <a:gd name="T38" fmla="*/ 112 w 136"/>
                <a:gd name="T39" fmla="*/ 11 h 157"/>
                <a:gd name="T40" fmla="*/ 124 w 136"/>
                <a:gd name="T41" fmla="*/ 24 h 157"/>
                <a:gd name="T42" fmla="*/ 134 w 136"/>
                <a:gd name="T43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6" h="157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1" y="42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7" y="79"/>
                    <a:pt x="127" y="79"/>
                    <a:pt x="127" y="79"/>
                  </a:cubicBezTo>
                  <a:cubicBezTo>
                    <a:pt x="97" y="111"/>
                    <a:pt x="97" y="111"/>
                    <a:pt x="97" y="111"/>
                  </a:cubicBezTo>
                  <a:cubicBezTo>
                    <a:pt x="89" y="119"/>
                    <a:pt x="85" y="129"/>
                    <a:pt x="85" y="140"/>
                  </a:cubicBezTo>
                  <a:cubicBezTo>
                    <a:pt x="85" y="157"/>
                    <a:pt x="85" y="157"/>
                    <a:pt x="85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gradFill>
              <a:gsLst>
                <a:gs pos="75000">
                  <a:srgbClr val="F7BDBB"/>
                </a:gs>
                <a:gs pos="100000">
                  <a:srgbClr val="F7BDBB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A4EE508E-C139-4549-AD46-4E5E82F75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566738"/>
            </a:xfrm>
            <a:custGeom>
              <a:avLst/>
              <a:gdLst>
                <a:gd name="T0" fmla="*/ 134 w 136"/>
                <a:gd name="T1" fmla="*/ 37 h 99"/>
                <a:gd name="T2" fmla="*/ 134 w 136"/>
                <a:gd name="T3" fmla="*/ 38 h 99"/>
                <a:gd name="T4" fmla="*/ 134 w 136"/>
                <a:gd name="T5" fmla="*/ 38 h 99"/>
                <a:gd name="T6" fmla="*/ 133 w 136"/>
                <a:gd name="T7" fmla="*/ 39 h 99"/>
                <a:gd name="T8" fmla="*/ 132 w 136"/>
                <a:gd name="T9" fmla="*/ 41 h 99"/>
                <a:gd name="T10" fmla="*/ 131 w 136"/>
                <a:gd name="T11" fmla="*/ 42 h 99"/>
                <a:gd name="T12" fmla="*/ 130 w 136"/>
                <a:gd name="T13" fmla="*/ 42 h 99"/>
                <a:gd name="T14" fmla="*/ 129 w 136"/>
                <a:gd name="T15" fmla="*/ 43 h 99"/>
                <a:gd name="T16" fmla="*/ 129 w 136"/>
                <a:gd name="T17" fmla="*/ 43 h 99"/>
                <a:gd name="T18" fmla="*/ 72 w 136"/>
                <a:gd name="T19" fmla="*/ 96 h 99"/>
                <a:gd name="T20" fmla="*/ 70 w 136"/>
                <a:gd name="T21" fmla="*/ 99 h 99"/>
                <a:gd name="T22" fmla="*/ 9 w 136"/>
                <a:gd name="T23" fmla="*/ 99 h 99"/>
                <a:gd name="T24" fmla="*/ 0 w 136"/>
                <a:gd name="T25" fmla="*/ 72 h 99"/>
                <a:gd name="T26" fmla="*/ 34 w 136"/>
                <a:gd name="T27" fmla="*/ 18 h 99"/>
                <a:gd name="T28" fmla="*/ 57 w 136"/>
                <a:gd name="T29" fmla="*/ 7 h 99"/>
                <a:gd name="T30" fmla="*/ 76 w 136"/>
                <a:gd name="T31" fmla="*/ 0 h 99"/>
                <a:gd name="T32" fmla="*/ 92 w 136"/>
                <a:gd name="T33" fmla="*/ 9 h 99"/>
                <a:gd name="T34" fmla="*/ 112 w 136"/>
                <a:gd name="T35" fmla="*/ 11 h 99"/>
                <a:gd name="T36" fmla="*/ 124 w 136"/>
                <a:gd name="T37" fmla="*/ 24 h 99"/>
                <a:gd name="T38" fmla="*/ 134 w 136"/>
                <a:gd name="T39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99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4" y="45"/>
                    <a:pt x="107" y="51"/>
                    <a:pt x="72" y="96"/>
                  </a:cubicBezTo>
                  <a:cubicBezTo>
                    <a:pt x="72" y="97"/>
                    <a:pt x="71" y="98"/>
                    <a:pt x="70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solidFill>
              <a:srgbClr val="FA9F9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59F122DD-9773-48CA-B36A-41383E8FF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9675" y="3775075"/>
              <a:ext cx="68263" cy="92075"/>
            </a:xfrm>
            <a:custGeom>
              <a:avLst/>
              <a:gdLst>
                <a:gd name="T0" fmla="*/ 0 w 12"/>
                <a:gd name="T1" fmla="*/ 4 h 16"/>
                <a:gd name="T2" fmla="*/ 6 w 12"/>
                <a:gd name="T3" fmla="*/ 8 h 16"/>
                <a:gd name="T4" fmla="*/ 12 w 12"/>
                <a:gd name="T5" fmla="*/ 16 h 16"/>
                <a:gd name="T6" fmla="*/ 0 w 12"/>
                <a:gd name="T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0" y="4"/>
                  </a:moveTo>
                  <a:cubicBezTo>
                    <a:pt x="0" y="0"/>
                    <a:pt x="4" y="3"/>
                    <a:pt x="6" y="8"/>
                  </a:cubicBezTo>
                  <a:cubicBezTo>
                    <a:pt x="7" y="13"/>
                    <a:pt x="11" y="16"/>
                    <a:pt x="12" y="16"/>
                  </a:cubicBezTo>
                  <a:cubicBezTo>
                    <a:pt x="12" y="16"/>
                    <a:pt x="1" y="14"/>
                    <a:pt x="0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0FEF4D20-2077-46B3-889D-C36948145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3792538"/>
              <a:ext cx="131763" cy="360363"/>
            </a:xfrm>
            <a:custGeom>
              <a:avLst/>
              <a:gdLst>
                <a:gd name="T0" fmla="*/ 23 w 23"/>
                <a:gd name="T1" fmla="*/ 26 h 63"/>
                <a:gd name="T2" fmla="*/ 21 w 23"/>
                <a:gd name="T3" fmla="*/ 34 h 63"/>
                <a:gd name="T4" fmla="*/ 19 w 23"/>
                <a:gd name="T5" fmla="*/ 54 h 63"/>
                <a:gd name="T6" fmla="*/ 13 w 23"/>
                <a:gd name="T7" fmla="*/ 62 h 63"/>
                <a:gd name="T8" fmla="*/ 10 w 23"/>
                <a:gd name="T9" fmla="*/ 63 h 63"/>
                <a:gd name="T10" fmla="*/ 0 w 23"/>
                <a:gd name="T11" fmla="*/ 62 h 63"/>
                <a:gd name="T12" fmla="*/ 5 w 23"/>
                <a:gd name="T13" fmla="*/ 0 h 63"/>
                <a:gd name="T14" fmla="*/ 13 w 23"/>
                <a:gd name="T15" fmla="*/ 1 h 63"/>
                <a:gd name="T16" fmla="*/ 23 w 23"/>
                <a:gd name="T17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63">
                  <a:moveTo>
                    <a:pt x="23" y="26"/>
                  </a:moveTo>
                  <a:cubicBezTo>
                    <a:pt x="23" y="29"/>
                    <a:pt x="22" y="31"/>
                    <a:pt x="21" y="34"/>
                  </a:cubicBezTo>
                  <a:cubicBezTo>
                    <a:pt x="21" y="35"/>
                    <a:pt x="20" y="50"/>
                    <a:pt x="19" y="54"/>
                  </a:cubicBezTo>
                  <a:cubicBezTo>
                    <a:pt x="19" y="56"/>
                    <a:pt x="17" y="61"/>
                    <a:pt x="13" y="62"/>
                  </a:cubicBezTo>
                  <a:cubicBezTo>
                    <a:pt x="12" y="63"/>
                    <a:pt x="11" y="63"/>
                    <a:pt x="10" y="63"/>
                  </a:cubicBezTo>
                  <a:cubicBezTo>
                    <a:pt x="3" y="62"/>
                    <a:pt x="0" y="62"/>
                    <a:pt x="0" y="62"/>
                  </a:cubicBezTo>
                  <a:cubicBezTo>
                    <a:pt x="0" y="62"/>
                    <a:pt x="8" y="22"/>
                    <a:pt x="5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7" y="19"/>
                    <a:pt x="23" y="26"/>
                  </a:cubicBezTo>
                  <a:close/>
                </a:path>
              </a:pathLst>
            </a:custGeom>
            <a:solidFill>
              <a:srgbClr val="FA9F9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3E67FC6E-679C-4B7D-9F05-FF6856EDE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4010025"/>
              <a:ext cx="74613" cy="142875"/>
            </a:xfrm>
            <a:custGeom>
              <a:avLst/>
              <a:gdLst>
                <a:gd name="T0" fmla="*/ 13 w 13"/>
                <a:gd name="T1" fmla="*/ 24 h 25"/>
                <a:gd name="T2" fmla="*/ 10 w 13"/>
                <a:gd name="T3" fmla="*/ 25 h 25"/>
                <a:gd name="T4" fmla="*/ 0 w 13"/>
                <a:gd name="T5" fmla="*/ 24 h 25"/>
                <a:gd name="T6" fmla="*/ 4 w 13"/>
                <a:gd name="T7" fmla="*/ 0 h 25"/>
                <a:gd name="T8" fmla="*/ 13 w 13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5">
                  <a:moveTo>
                    <a:pt x="13" y="24"/>
                  </a:moveTo>
                  <a:cubicBezTo>
                    <a:pt x="12" y="25"/>
                    <a:pt x="11" y="25"/>
                    <a:pt x="10" y="25"/>
                  </a:cubicBezTo>
                  <a:cubicBezTo>
                    <a:pt x="3" y="24"/>
                    <a:pt x="0" y="24"/>
                    <a:pt x="0" y="2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9"/>
                    <a:pt x="9" y="18"/>
                    <a:pt x="13" y="24"/>
                  </a:cubicBezTo>
                  <a:close/>
                </a:path>
              </a:pathLst>
            </a:custGeom>
            <a:gradFill>
              <a:gsLst>
                <a:gs pos="0">
                  <a:srgbClr val="4BC3E2">
                    <a:alpha val="63000"/>
                  </a:srgbClr>
                </a:gs>
                <a:gs pos="51000">
                  <a:srgbClr val="4BC3E2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3E28299F-82DC-4BAC-A5BB-7B5EA5A95B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2350" y="3162300"/>
              <a:ext cx="1503363" cy="2624138"/>
            </a:xfrm>
            <a:custGeom>
              <a:avLst/>
              <a:gdLst>
                <a:gd name="T0" fmla="*/ 258 w 262"/>
                <a:gd name="T1" fmla="*/ 413 h 458"/>
                <a:gd name="T2" fmla="*/ 208 w 262"/>
                <a:gd name="T3" fmla="*/ 314 h 458"/>
                <a:gd name="T4" fmla="*/ 214 w 262"/>
                <a:gd name="T5" fmla="*/ 201 h 458"/>
                <a:gd name="T6" fmla="*/ 225 w 262"/>
                <a:gd name="T7" fmla="*/ 192 h 458"/>
                <a:gd name="T8" fmla="*/ 217 w 262"/>
                <a:gd name="T9" fmla="*/ 182 h 458"/>
                <a:gd name="T10" fmla="*/ 216 w 262"/>
                <a:gd name="T11" fmla="*/ 182 h 458"/>
                <a:gd name="T12" fmla="*/ 216 w 262"/>
                <a:gd name="T13" fmla="*/ 182 h 458"/>
                <a:gd name="T14" fmla="*/ 215 w 262"/>
                <a:gd name="T15" fmla="*/ 182 h 458"/>
                <a:gd name="T16" fmla="*/ 215 w 262"/>
                <a:gd name="T17" fmla="*/ 182 h 458"/>
                <a:gd name="T18" fmla="*/ 213 w 262"/>
                <a:gd name="T19" fmla="*/ 151 h 458"/>
                <a:gd name="T20" fmla="*/ 217 w 262"/>
                <a:gd name="T21" fmla="*/ 90 h 458"/>
                <a:gd name="T22" fmla="*/ 222 w 262"/>
                <a:gd name="T23" fmla="*/ 56 h 458"/>
                <a:gd name="T24" fmla="*/ 202 w 262"/>
                <a:gd name="T25" fmla="*/ 1 h 458"/>
                <a:gd name="T26" fmla="*/ 179 w 262"/>
                <a:gd name="T27" fmla="*/ 12 h 458"/>
                <a:gd name="T28" fmla="*/ 145 w 262"/>
                <a:gd name="T29" fmla="*/ 66 h 458"/>
                <a:gd name="T30" fmla="*/ 154 w 262"/>
                <a:gd name="T31" fmla="*/ 93 h 458"/>
                <a:gd name="T32" fmla="*/ 164 w 262"/>
                <a:gd name="T33" fmla="*/ 119 h 458"/>
                <a:gd name="T34" fmla="*/ 171 w 262"/>
                <a:gd name="T35" fmla="*/ 151 h 458"/>
                <a:gd name="T36" fmla="*/ 170 w 262"/>
                <a:gd name="T37" fmla="*/ 180 h 458"/>
                <a:gd name="T38" fmla="*/ 149 w 262"/>
                <a:gd name="T39" fmla="*/ 196 h 458"/>
                <a:gd name="T40" fmla="*/ 94 w 262"/>
                <a:gd name="T41" fmla="*/ 213 h 458"/>
                <a:gd name="T42" fmla="*/ 94 w 262"/>
                <a:gd name="T43" fmla="*/ 213 h 458"/>
                <a:gd name="T44" fmla="*/ 38 w 262"/>
                <a:gd name="T45" fmla="*/ 292 h 458"/>
                <a:gd name="T46" fmla="*/ 23 w 262"/>
                <a:gd name="T47" fmla="*/ 408 h 458"/>
                <a:gd name="T48" fmla="*/ 104 w 262"/>
                <a:gd name="T49" fmla="*/ 409 h 458"/>
                <a:gd name="T50" fmla="*/ 104 w 262"/>
                <a:gd name="T51" fmla="*/ 413 h 458"/>
                <a:gd name="T52" fmla="*/ 109 w 262"/>
                <a:gd name="T53" fmla="*/ 458 h 458"/>
                <a:gd name="T54" fmla="*/ 260 w 262"/>
                <a:gd name="T55" fmla="*/ 458 h 458"/>
                <a:gd name="T56" fmla="*/ 258 w 262"/>
                <a:gd name="T57" fmla="*/ 413 h 458"/>
                <a:gd name="T58" fmla="*/ 76 w 262"/>
                <a:gd name="T59" fmla="*/ 350 h 458"/>
                <a:gd name="T60" fmla="*/ 95 w 262"/>
                <a:gd name="T61" fmla="*/ 329 h 458"/>
                <a:gd name="T62" fmla="*/ 97 w 262"/>
                <a:gd name="T63" fmla="*/ 350 h 458"/>
                <a:gd name="T64" fmla="*/ 76 w 262"/>
                <a:gd name="T65" fmla="*/ 35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2" h="458">
                  <a:moveTo>
                    <a:pt x="258" y="413"/>
                  </a:moveTo>
                  <a:cubicBezTo>
                    <a:pt x="250" y="382"/>
                    <a:pt x="229" y="355"/>
                    <a:pt x="208" y="314"/>
                  </a:cubicBezTo>
                  <a:cubicBezTo>
                    <a:pt x="177" y="255"/>
                    <a:pt x="214" y="201"/>
                    <a:pt x="214" y="201"/>
                  </a:cubicBezTo>
                  <a:cubicBezTo>
                    <a:pt x="214" y="201"/>
                    <a:pt x="223" y="201"/>
                    <a:pt x="225" y="192"/>
                  </a:cubicBezTo>
                  <a:cubicBezTo>
                    <a:pt x="226" y="185"/>
                    <a:pt x="220" y="183"/>
                    <a:pt x="217" y="182"/>
                  </a:cubicBezTo>
                  <a:cubicBezTo>
                    <a:pt x="217" y="182"/>
                    <a:pt x="216" y="182"/>
                    <a:pt x="216" y="182"/>
                  </a:cubicBezTo>
                  <a:cubicBezTo>
                    <a:pt x="216" y="182"/>
                    <a:pt x="216" y="182"/>
                    <a:pt x="216" y="182"/>
                  </a:cubicBezTo>
                  <a:cubicBezTo>
                    <a:pt x="216" y="182"/>
                    <a:pt x="215" y="182"/>
                    <a:pt x="215" y="182"/>
                  </a:cubicBezTo>
                  <a:cubicBezTo>
                    <a:pt x="215" y="182"/>
                    <a:pt x="215" y="182"/>
                    <a:pt x="215" y="182"/>
                  </a:cubicBezTo>
                  <a:cubicBezTo>
                    <a:pt x="214" y="177"/>
                    <a:pt x="213" y="166"/>
                    <a:pt x="213" y="151"/>
                  </a:cubicBezTo>
                  <a:cubicBezTo>
                    <a:pt x="214" y="133"/>
                    <a:pt x="215" y="111"/>
                    <a:pt x="217" y="90"/>
                  </a:cubicBezTo>
                  <a:cubicBezTo>
                    <a:pt x="219" y="78"/>
                    <a:pt x="220" y="66"/>
                    <a:pt x="222" y="56"/>
                  </a:cubicBezTo>
                  <a:cubicBezTo>
                    <a:pt x="229" y="19"/>
                    <a:pt x="202" y="1"/>
                    <a:pt x="202" y="1"/>
                  </a:cubicBezTo>
                  <a:cubicBezTo>
                    <a:pt x="194" y="0"/>
                    <a:pt x="179" y="12"/>
                    <a:pt x="179" y="12"/>
                  </a:cubicBezTo>
                  <a:cubicBezTo>
                    <a:pt x="149" y="27"/>
                    <a:pt x="145" y="65"/>
                    <a:pt x="145" y="66"/>
                  </a:cubicBezTo>
                  <a:cubicBezTo>
                    <a:pt x="145" y="67"/>
                    <a:pt x="149" y="78"/>
                    <a:pt x="154" y="93"/>
                  </a:cubicBezTo>
                  <a:cubicBezTo>
                    <a:pt x="157" y="101"/>
                    <a:pt x="160" y="110"/>
                    <a:pt x="164" y="119"/>
                  </a:cubicBezTo>
                  <a:cubicBezTo>
                    <a:pt x="168" y="129"/>
                    <a:pt x="170" y="141"/>
                    <a:pt x="171" y="151"/>
                  </a:cubicBezTo>
                  <a:cubicBezTo>
                    <a:pt x="172" y="167"/>
                    <a:pt x="170" y="180"/>
                    <a:pt x="170" y="180"/>
                  </a:cubicBezTo>
                  <a:cubicBezTo>
                    <a:pt x="154" y="181"/>
                    <a:pt x="149" y="196"/>
                    <a:pt x="149" y="196"/>
                  </a:cubicBezTo>
                  <a:cubicBezTo>
                    <a:pt x="149" y="196"/>
                    <a:pt x="103" y="205"/>
                    <a:pt x="94" y="213"/>
                  </a:cubicBezTo>
                  <a:cubicBezTo>
                    <a:pt x="94" y="213"/>
                    <a:pt x="94" y="213"/>
                    <a:pt x="94" y="213"/>
                  </a:cubicBezTo>
                  <a:cubicBezTo>
                    <a:pt x="80" y="219"/>
                    <a:pt x="59" y="238"/>
                    <a:pt x="38" y="292"/>
                  </a:cubicBezTo>
                  <a:cubicBezTo>
                    <a:pt x="5" y="376"/>
                    <a:pt x="0" y="402"/>
                    <a:pt x="23" y="408"/>
                  </a:cubicBezTo>
                  <a:cubicBezTo>
                    <a:pt x="32" y="410"/>
                    <a:pt x="66" y="410"/>
                    <a:pt x="104" y="409"/>
                  </a:cubicBezTo>
                  <a:cubicBezTo>
                    <a:pt x="104" y="410"/>
                    <a:pt x="104" y="411"/>
                    <a:pt x="104" y="413"/>
                  </a:cubicBezTo>
                  <a:cubicBezTo>
                    <a:pt x="107" y="435"/>
                    <a:pt x="109" y="452"/>
                    <a:pt x="109" y="458"/>
                  </a:cubicBezTo>
                  <a:cubicBezTo>
                    <a:pt x="260" y="458"/>
                    <a:pt x="260" y="458"/>
                    <a:pt x="260" y="458"/>
                  </a:cubicBezTo>
                  <a:cubicBezTo>
                    <a:pt x="262" y="441"/>
                    <a:pt x="261" y="426"/>
                    <a:pt x="258" y="413"/>
                  </a:cubicBezTo>
                  <a:close/>
                  <a:moveTo>
                    <a:pt x="76" y="350"/>
                  </a:moveTo>
                  <a:cubicBezTo>
                    <a:pt x="76" y="350"/>
                    <a:pt x="85" y="341"/>
                    <a:pt x="95" y="329"/>
                  </a:cubicBezTo>
                  <a:cubicBezTo>
                    <a:pt x="96" y="336"/>
                    <a:pt x="97" y="343"/>
                    <a:pt x="97" y="350"/>
                  </a:cubicBezTo>
                  <a:cubicBezTo>
                    <a:pt x="85" y="350"/>
                    <a:pt x="76" y="350"/>
                    <a:pt x="76" y="35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1F1055DB-0FAF-42E9-A9D9-33EEEA5E5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2713" y="5167313"/>
              <a:ext cx="236538" cy="338138"/>
            </a:xfrm>
            <a:custGeom>
              <a:avLst/>
              <a:gdLst>
                <a:gd name="T0" fmla="*/ 13 w 41"/>
                <a:gd name="T1" fmla="*/ 0 h 59"/>
                <a:gd name="T2" fmla="*/ 41 w 41"/>
                <a:gd name="T3" fmla="*/ 59 h 59"/>
                <a:gd name="T4" fmla="*/ 34 w 41"/>
                <a:gd name="T5" fmla="*/ 0 h 59"/>
                <a:gd name="T6" fmla="*/ 13 w 41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9">
                  <a:moveTo>
                    <a:pt x="13" y="0"/>
                  </a:moveTo>
                  <a:cubicBezTo>
                    <a:pt x="13" y="0"/>
                    <a:pt x="0" y="45"/>
                    <a:pt x="41" y="59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829CF3">
                <a:alpha val="26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33DD8503-AB72-4432-BEC9-FC4887059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0" y="3625850"/>
              <a:ext cx="333375" cy="217488"/>
            </a:xfrm>
            <a:custGeom>
              <a:avLst/>
              <a:gdLst>
                <a:gd name="T0" fmla="*/ 57 w 58"/>
                <a:gd name="T1" fmla="*/ 4 h 38"/>
                <a:gd name="T2" fmla="*/ 57 w 58"/>
                <a:gd name="T3" fmla="*/ 8 h 38"/>
                <a:gd name="T4" fmla="*/ 53 w 58"/>
                <a:gd name="T5" fmla="*/ 18 h 38"/>
                <a:gd name="T6" fmla="*/ 47 w 58"/>
                <a:gd name="T7" fmla="*/ 24 h 38"/>
                <a:gd name="T8" fmla="*/ 46 w 58"/>
                <a:gd name="T9" fmla="*/ 22 h 38"/>
                <a:gd name="T10" fmla="*/ 47 w 58"/>
                <a:gd name="T11" fmla="*/ 21 h 38"/>
                <a:gd name="T12" fmla="*/ 53 w 58"/>
                <a:gd name="T13" fmla="*/ 8 h 38"/>
                <a:gd name="T14" fmla="*/ 46 w 58"/>
                <a:gd name="T15" fmla="*/ 11 h 38"/>
                <a:gd name="T16" fmla="*/ 17 w 58"/>
                <a:gd name="T17" fmla="*/ 23 h 38"/>
                <a:gd name="T18" fmla="*/ 5 w 58"/>
                <a:gd name="T19" fmla="*/ 37 h 38"/>
                <a:gd name="T20" fmla="*/ 0 w 58"/>
                <a:gd name="T21" fmla="*/ 35 h 38"/>
                <a:gd name="T22" fmla="*/ 15 w 58"/>
                <a:gd name="T23" fmla="*/ 20 h 38"/>
                <a:gd name="T24" fmla="*/ 46 w 58"/>
                <a:gd name="T25" fmla="*/ 7 h 38"/>
                <a:gd name="T26" fmla="*/ 52 w 58"/>
                <a:gd name="T27" fmla="*/ 4 h 38"/>
                <a:gd name="T28" fmla="*/ 46 w 58"/>
                <a:gd name="T29" fmla="*/ 2 h 38"/>
                <a:gd name="T30" fmla="*/ 46 w 58"/>
                <a:gd name="T31" fmla="*/ 0 h 38"/>
                <a:gd name="T32" fmla="*/ 53 w 58"/>
                <a:gd name="T33" fmla="*/ 1 h 38"/>
                <a:gd name="T34" fmla="*/ 57 w 58"/>
                <a:gd name="T35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" h="38">
                  <a:moveTo>
                    <a:pt x="57" y="4"/>
                  </a:move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6" y="12"/>
                    <a:pt x="53" y="18"/>
                  </a:cubicBezTo>
                  <a:cubicBezTo>
                    <a:pt x="51" y="23"/>
                    <a:pt x="48" y="24"/>
                    <a:pt x="47" y="24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4" y="20"/>
                    <a:pt x="53" y="8"/>
                    <a:pt x="53" y="8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7" y="35"/>
                    <a:pt x="5" y="37"/>
                  </a:cubicBezTo>
                  <a:cubicBezTo>
                    <a:pt x="3" y="38"/>
                    <a:pt x="0" y="38"/>
                    <a:pt x="0" y="35"/>
                  </a:cubicBezTo>
                  <a:cubicBezTo>
                    <a:pt x="0" y="33"/>
                    <a:pt x="15" y="20"/>
                    <a:pt x="15" y="2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6" y="2"/>
                    <a:pt x="46" y="1"/>
                    <a:pt x="46" y="0"/>
                  </a:cubicBezTo>
                  <a:cubicBezTo>
                    <a:pt x="48" y="0"/>
                    <a:pt x="50" y="1"/>
                    <a:pt x="53" y="1"/>
                  </a:cubicBezTo>
                  <a:cubicBezTo>
                    <a:pt x="58" y="2"/>
                    <a:pt x="57" y="4"/>
                    <a:pt x="57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734A953-9B6C-444B-B25F-6DF0B880B296}"/>
                </a:ext>
              </a:extLst>
            </p:cNvPr>
            <p:cNvSpPr/>
            <p:nvPr/>
          </p:nvSpPr>
          <p:spPr>
            <a:xfrm>
              <a:off x="6538394" y="3930239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981B24C-CD45-4505-87DD-EBA799A608A0}"/>
                </a:ext>
              </a:extLst>
            </p:cNvPr>
            <p:cNvSpPr/>
            <p:nvPr/>
          </p:nvSpPr>
          <p:spPr>
            <a:xfrm>
              <a:off x="6586362" y="3924595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5F849CF-BB96-4670-91B9-CF85441BB33B}"/>
                </a:ext>
              </a:extLst>
            </p:cNvPr>
            <p:cNvSpPr/>
            <p:nvPr/>
          </p:nvSpPr>
          <p:spPr>
            <a:xfrm>
              <a:off x="5832786" y="4279895"/>
              <a:ext cx="465015" cy="55559"/>
            </a:xfrm>
            <a:custGeom>
              <a:avLst/>
              <a:gdLst>
                <a:gd name="connsiteX0" fmla="*/ 456889 w 465015"/>
                <a:gd name="connsiteY0" fmla="*/ 50805 h 55559"/>
                <a:gd name="connsiteX1" fmla="*/ 2864 w 465015"/>
                <a:gd name="connsiteY1" fmla="*/ 5 h 55559"/>
                <a:gd name="connsiteX2" fmla="*/ 272739 w 465015"/>
                <a:gd name="connsiteY2" fmla="*/ 47630 h 55559"/>
                <a:gd name="connsiteX3" fmla="*/ 456889 w 465015"/>
                <a:gd name="connsiteY3" fmla="*/ 50805 h 5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015" h="55559">
                  <a:moveTo>
                    <a:pt x="456889" y="50805"/>
                  </a:moveTo>
                  <a:cubicBezTo>
                    <a:pt x="411910" y="42867"/>
                    <a:pt x="33556" y="534"/>
                    <a:pt x="2864" y="5"/>
                  </a:cubicBezTo>
                  <a:cubicBezTo>
                    <a:pt x="-27828" y="-524"/>
                    <a:pt x="196539" y="39163"/>
                    <a:pt x="272739" y="47630"/>
                  </a:cubicBezTo>
                  <a:cubicBezTo>
                    <a:pt x="348939" y="56097"/>
                    <a:pt x="501868" y="58743"/>
                    <a:pt x="456889" y="508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8" name="Group 37" descr="This image is an icon of three people and a globe. ">
            <a:extLst>
              <a:ext uri="{FF2B5EF4-FFF2-40B4-BE49-F238E27FC236}">
                <a16:creationId xmlns:a16="http://schemas.microsoft.com/office/drawing/2014/main" id="{A990E334-4A7D-4F5C-A904-F305BFAA954B}"/>
              </a:ext>
            </a:extLst>
          </p:cNvPr>
          <p:cNvGrpSpPr/>
          <p:nvPr/>
        </p:nvGrpSpPr>
        <p:grpSpPr>
          <a:xfrm>
            <a:off x="8229600" y="4182253"/>
            <a:ext cx="1271588" cy="1273175"/>
            <a:chOff x="8229600" y="4162425"/>
            <a:chExt cx="1271588" cy="1273175"/>
          </a:xfrm>
          <a:solidFill>
            <a:srgbClr val="030553"/>
          </a:solidFill>
        </p:grpSpPr>
        <p:sp>
          <p:nvSpPr>
            <p:cNvPr id="36" name="Oval 28">
              <a:extLst>
                <a:ext uri="{FF2B5EF4-FFF2-40B4-BE49-F238E27FC236}">
                  <a16:creationId xmlns:a16="http://schemas.microsoft.com/office/drawing/2014/main" id="{4699FCCF-8ACA-4F41-97A7-AD2C08AE5E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9600" y="4162425"/>
              <a:ext cx="1271588" cy="1273175"/>
            </a:xfrm>
            <a:prstGeom prst="ellipse">
              <a:avLst/>
            </a:prstGeom>
            <a:grpFill/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63DE9C6-B298-4701-B108-E8E84885E8BC}"/>
                </a:ext>
              </a:extLst>
            </p:cNvPr>
            <p:cNvGrpSpPr/>
            <p:nvPr/>
          </p:nvGrpSpPr>
          <p:grpSpPr>
            <a:xfrm>
              <a:off x="8560253" y="4426329"/>
              <a:ext cx="610282" cy="674403"/>
              <a:chOff x="4841875" y="2895601"/>
              <a:chExt cx="344488" cy="346075"/>
            </a:xfrm>
            <a:grpFill/>
          </p:grpSpPr>
          <p:sp>
            <p:nvSpPr>
              <p:cNvPr id="203" name="Freeform 258">
                <a:extLst>
                  <a:ext uri="{FF2B5EF4-FFF2-40B4-BE49-F238E27FC236}">
                    <a16:creationId xmlns:a16="http://schemas.microsoft.com/office/drawing/2014/main" id="{05760EEA-E70F-4460-BC2A-336F9645E0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6488" y="2895601"/>
                <a:ext cx="195263" cy="195263"/>
              </a:xfrm>
              <a:custGeom>
                <a:avLst/>
                <a:gdLst>
                  <a:gd name="T0" fmla="*/ 52 w 52"/>
                  <a:gd name="T1" fmla="*/ 26 h 52"/>
                  <a:gd name="T2" fmla="*/ 26 w 52"/>
                  <a:gd name="T3" fmla="*/ 52 h 52"/>
                  <a:gd name="T4" fmla="*/ 0 w 52"/>
                  <a:gd name="T5" fmla="*/ 25 h 52"/>
                  <a:gd name="T6" fmla="*/ 25 w 52"/>
                  <a:gd name="T7" fmla="*/ 0 h 52"/>
                  <a:gd name="T8" fmla="*/ 26 w 52"/>
                  <a:gd name="T9" fmla="*/ 0 h 52"/>
                  <a:gd name="T10" fmla="*/ 52 w 52"/>
                  <a:gd name="T11" fmla="*/ 2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2">
                    <a:moveTo>
                      <a:pt x="52" y="26"/>
                    </a:moveTo>
                    <a:cubicBezTo>
                      <a:pt x="52" y="40"/>
                      <a:pt x="40" y="52"/>
                      <a:pt x="26" y="52"/>
                    </a:cubicBezTo>
                    <a:cubicBezTo>
                      <a:pt x="12" y="52"/>
                      <a:pt x="0" y="40"/>
                      <a:pt x="0" y="25"/>
                    </a:cubicBezTo>
                    <a:cubicBezTo>
                      <a:pt x="0" y="11"/>
                      <a:pt x="11" y="1"/>
                      <a:pt x="25" y="0"/>
                    </a:cubicBezTo>
                    <a:cubicBezTo>
                      <a:pt x="25" y="0"/>
                      <a:pt x="26" y="0"/>
                      <a:pt x="26" y="0"/>
                    </a:cubicBezTo>
                    <a:cubicBezTo>
                      <a:pt x="40" y="0"/>
                      <a:pt x="52" y="11"/>
                      <a:pt x="52" y="26"/>
                    </a:cubicBezTo>
                    <a:close/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Freeform 259">
                <a:extLst>
                  <a:ext uri="{FF2B5EF4-FFF2-40B4-BE49-F238E27FC236}">
                    <a16:creationId xmlns:a16="http://schemas.microsoft.com/office/drawing/2014/main" id="{7AE0CD2C-CD57-47B1-B505-80D106A80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763" y="2895601"/>
                <a:ext cx="52388" cy="195263"/>
              </a:xfrm>
              <a:custGeom>
                <a:avLst/>
                <a:gdLst>
                  <a:gd name="T0" fmla="*/ 14 w 14"/>
                  <a:gd name="T1" fmla="*/ 0 h 52"/>
                  <a:gd name="T2" fmla="*/ 14 w 14"/>
                  <a:gd name="T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" h="52">
                    <a:moveTo>
                      <a:pt x="14" y="0"/>
                    </a:moveTo>
                    <a:cubicBezTo>
                      <a:pt x="0" y="15"/>
                      <a:pt x="0" y="34"/>
                      <a:pt x="14" y="52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5" name="Freeform 260">
                <a:extLst>
                  <a:ext uri="{FF2B5EF4-FFF2-40B4-BE49-F238E27FC236}">
                    <a16:creationId xmlns:a16="http://schemas.microsoft.com/office/drawing/2014/main" id="{872A3131-C536-4756-B975-DACC55DF3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18088" y="2895601"/>
                <a:ext cx="52388" cy="195263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cubicBezTo>
                      <a:pt x="14" y="15"/>
                      <a:pt x="14" y="34"/>
                      <a:pt x="0" y="52"/>
                    </a:cubicBezTo>
                  </a:path>
                </a:pathLst>
              </a:cu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6" name="Line 261">
                <a:extLst>
                  <a:ext uri="{FF2B5EF4-FFF2-40B4-BE49-F238E27FC236}">
                    <a16:creationId xmlns:a16="http://schemas.microsoft.com/office/drawing/2014/main" id="{8D6C92E4-36B6-469D-8D9D-7E821A2B6A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32363" y="3044826"/>
                <a:ext cx="165100" cy="0"/>
              </a:xfrm>
              <a:prstGeom prst="lin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7" name="Line 262">
                <a:extLst>
                  <a:ext uri="{FF2B5EF4-FFF2-40B4-BE49-F238E27FC236}">
                    <a16:creationId xmlns:a16="http://schemas.microsoft.com/office/drawing/2014/main" id="{B9D7D31E-100C-4875-91DB-E3AA306D1C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32363" y="2940051"/>
                <a:ext cx="165100" cy="0"/>
              </a:xfrm>
              <a:prstGeom prst="lin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Line 263">
                <a:extLst>
                  <a:ext uri="{FF2B5EF4-FFF2-40B4-BE49-F238E27FC236}">
                    <a16:creationId xmlns:a16="http://schemas.microsoft.com/office/drawing/2014/main" id="{29CE937B-2D75-4864-AD7D-EE0DA1EBAD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16488" y="2992438"/>
                <a:ext cx="195263" cy="0"/>
              </a:xfrm>
              <a:prstGeom prst="line">
                <a:avLst/>
              </a:prstGeom>
              <a:grp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Oval 264">
                <a:extLst>
                  <a:ext uri="{FF2B5EF4-FFF2-40B4-BE49-F238E27FC236}">
                    <a16:creationId xmlns:a16="http://schemas.microsoft.com/office/drawing/2014/main" id="{5C237BA8-A5D9-4E6F-B526-E971485780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4100" y="3105151"/>
                <a:ext cx="74613" cy="76200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Oval 265">
                <a:extLst>
                  <a:ext uri="{FF2B5EF4-FFF2-40B4-BE49-F238E27FC236}">
                    <a16:creationId xmlns:a16="http://schemas.microsoft.com/office/drawing/2014/main" id="{661A5EFA-ECB7-4C9D-A8BD-1FACE7EBBD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6813" y="3105151"/>
                <a:ext cx="74613" cy="76200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1" name="Oval 266">
                <a:extLst>
                  <a:ext uri="{FF2B5EF4-FFF2-40B4-BE49-F238E27FC236}">
                    <a16:creationId xmlns:a16="http://schemas.microsoft.com/office/drawing/2014/main" id="{6503CA85-38C3-44D1-94CA-34EA501E44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89525" y="3105151"/>
                <a:ext cx="74613" cy="76200"/>
              </a:xfrm>
              <a:prstGeom prst="ellipse">
                <a:avLst/>
              </a:pr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2" name="Freeform 267">
                <a:extLst>
                  <a:ext uri="{FF2B5EF4-FFF2-40B4-BE49-F238E27FC236}">
                    <a16:creationId xmlns:a16="http://schemas.microsoft.com/office/drawing/2014/main" id="{AE3AF176-184A-4597-B23C-A8ECB6945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1875" y="3181351"/>
                <a:ext cx="344488" cy="60325"/>
              </a:xfrm>
              <a:custGeom>
                <a:avLst/>
                <a:gdLst>
                  <a:gd name="T0" fmla="*/ 76 w 92"/>
                  <a:gd name="T1" fmla="*/ 0 h 16"/>
                  <a:gd name="T2" fmla="*/ 61 w 92"/>
                  <a:gd name="T3" fmla="*/ 11 h 16"/>
                  <a:gd name="T4" fmla="*/ 46 w 92"/>
                  <a:gd name="T5" fmla="*/ 0 h 16"/>
                  <a:gd name="T6" fmla="*/ 31 w 92"/>
                  <a:gd name="T7" fmla="*/ 11 h 16"/>
                  <a:gd name="T8" fmla="*/ 16 w 92"/>
                  <a:gd name="T9" fmla="*/ 0 h 16"/>
                  <a:gd name="T10" fmla="*/ 0 w 92"/>
                  <a:gd name="T11" fmla="*/ 16 h 16"/>
                  <a:gd name="T12" fmla="*/ 92 w 92"/>
                  <a:gd name="T13" fmla="*/ 16 h 16"/>
                  <a:gd name="T14" fmla="*/ 76 w 92"/>
                  <a:gd name="T1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16">
                    <a:moveTo>
                      <a:pt x="76" y="0"/>
                    </a:moveTo>
                    <a:cubicBezTo>
                      <a:pt x="69" y="0"/>
                      <a:pt x="63" y="4"/>
                      <a:pt x="61" y="11"/>
                    </a:cubicBezTo>
                    <a:cubicBezTo>
                      <a:pt x="59" y="4"/>
                      <a:pt x="53" y="0"/>
                      <a:pt x="46" y="0"/>
                    </a:cubicBezTo>
                    <a:cubicBezTo>
                      <a:pt x="39" y="0"/>
                      <a:pt x="33" y="4"/>
                      <a:pt x="31" y="11"/>
                    </a:cubicBezTo>
                    <a:cubicBezTo>
                      <a:pt x="29" y="4"/>
                      <a:pt x="23" y="0"/>
                      <a:pt x="16" y="0"/>
                    </a:cubicBezTo>
                    <a:cubicBezTo>
                      <a:pt x="7" y="0"/>
                      <a:pt x="0" y="8"/>
                      <a:pt x="0" y="16"/>
                    </a:cubicBezTo>
                    <a:cubicBezTo>
                      <a:pt x="92" y="16"/>
                      <a:pt x="92" y="16"/>
                      <a:pt x="92" y="16"/>
                    </a:cubicBezTo>
                    <a:cubicBezTo>
                      <a:pt x="92" y="8"/>
                      <a:pt x="85" y="0"/>
                      <a:pt x="76" y="0"/>
                    </a:cubicBezTo>
                    <a:close/>
                  </a:path>
                </a:pathLst>
              </a:custGeom>
              <a:grp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31" name="TextBox 330">
            <a:extLst>
              <a:ext uri="{FF2B5EF4-FFF2-40B4-BE49-F238E27FC236}">
                <a16:creationId xmlns:a16="http://schemas.microsoft.com/office/drawing/2014/main" id="{62109C55-9EBC-4778-80D4-D55D22307915}"/>
              </a:ext>
            </a:extLst>
          </p:cNvPr>
          <p:cNvSpPr txBox="1"/>
          <p:nvPr/>
        </p:nvSpPr>
        <p:spPr>
          <a:xfrm>
            <a:off x="4009812" y="999967"/>
            <a:ext cx="385551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Data Retention Policy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6969EBC-E8D3-4914-9A82-8E88F816E77E}"/>
              </a:ext>
            </a:extLst>
          </p:cNvPr>
          <p:cNvSpPr/>
          <p:nvPr/>
        </p:nvSpPr>
        <p:spPr>
          <a:xfrm>
            <a:off x="3796148" y="6192838"/>
            <a:ext cx="5499816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Legal And Regulatory Requirements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52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68D147-B183-8713-FBA0-D91A36BDC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403" y="2064036"/>
            <a:ext cx="6735597" cy="3793838"/>
          </a:xfrm>
        </p:spPr>
        <p:txBody>
          <a:bodyPr/>
          <a:lstStyle/>
          <a:p>
            <a:r>
              <a:rPr lang="en-US" altLang="zh-CN" dirty="0">
                <a:solidFill>
                  <a:srgbClr val="002060"/>
                </a:solidFill>
              </a:rPr>
              <a:t>Acceptance</a:t>
            </a:r>
            <a:br>
              <a:rPr lang="en-US" altLang="zh-CN" dirty="0">
                <a:solidFill>
                  <a:srgbClr val="002060"/>
                </a:solidFill>
              </a:rPr>
            </a:br>
            <a:r>
              <a:rPr lang="en-US" altLang="zh-CN" dirty="0">
                <a:solidFill>
                  <a:srgbClr val="002060"/>
                </a:solidFill>
              </a:rPr>
              <a:t>Test Plan</a:t>
            </a:r>
            <a:endParaRPr lang="zh-CN" altLang="en-US" dirty="0">
              <a:solidFill>
                <a:srgbClr val="002060"/>
              </a:solidFill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E729FBF7-C685-D83C-8129-D5317CE5C16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6306" r="26306"/>
          <a:stretch/>
        </p:blipFill>
        <p:spPr>
          <a:xfrm flipH="1">
            <a:off x="1000125" y="1316037"/>
            <a:ext cx="3230562" cy="4541837"/>
          </a:xfrm>
        </p:spPr>
      </p:pic>
    </p:spTree>
    <p:extLst>
      <p:ext uri="{BB962C8B-B14F-4D97-AF65-F5344CB8AC3E}">
        <p14:creationId xmlns:p14="http://schemas.microsoft.com/office/powerpoint/2010/main" val="1486135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A29DD-C637-6D58-9668-FD9661817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Test Team Approach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77EAD9-959E-9DC1-682E-CB26BBBABDA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Preparation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7DFA98-E71B-0DD1-2D15-D11B9588553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/>
          <a:lstStyle/>
          <a:p>
            <a:r>
              <a:rPr lang="en-US" sz="1800" dirty="0">
                <a:solidFill>
                  <a:srgbClr val="030553"/>
                </a:solidFill>
              </a:rPr>
              <a:t>Define the acceptance criteria and design the test cases</a:t>
            </a:r>
            <a:r>
              <a:rPr lang="en-US" sz="2000" dirty="0"/>
              <a:t>.</a:t>
            </a:r>
            <a:endParaRPr lang="en-US" altLang="zh-CN" sz="15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4B8151-9227-2E1F-90CC-CFCC6E625D9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Reporting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FF06B-FE34-6544-9BD7-41370866090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80827" y="4932516"/>
            <a:ext cx="4145416" cy="806939"/>
          </a:xfrm>
        </p:spPr>
        <p:txBody>
          <a:bodyPr/>
          <a:lstStyle/>
          <a:p>
            <a:r>
              <a:rPr lang="en-US" sz="1800" dirty="0">
                <a:solidFill>
                  <a:srgbClr val="030553"/>
                </a:solidFill>
              </a:rPr>
              <a:t>Report the test results to the stakeholders</a:t>
            </a:r>
            <a:endParaRPr lang="en-US" altLang="zh-CN" dirty="0">
              <a:solidFill>
                <a:srgbClr val="030553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69F2DCA-60AE-BF82-A2A0-D7CE6B1BD4D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Execution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006931-D748-8319-4CC6-5C0785AD4D3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/>
          <a:lstStyle/>
          <a:p>
            <a:r>
              <a:rPr lang="en-US" sz="1800" dirty="0">
                <a:solidFill>
                  <a:srgbClr val="030553"/>
                </a:solidFill>
              </a:rPr>
              <a:t>Execute the test cases and document the results.</a:t>
            </a:r>
            <a:endParaRPr lang="en-US" altLang="zh-CN" dirty="0">
              <a:solidFill>
                <a:srgbClr val="030553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3B1D61-37B3-937B-2699-0D0D0FFFE8B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Retesting And Regression Testing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E755FC0-15B7-4CE6-9003-292C2A6D423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87537"/>
            <a:ext cx="4845282" cy="806939"/>
          </a:xfrm>
        </p:spPr>
        <p:txBody>
          <a:bodyPr/>
          <a:lstStyle/>
          <a:p>
            <a:r>
              <a:rPr lang="en-US" sz="1800" dirty="0">
                <a:solidFill>
                  <a:srgbClr val="030553"/>
                </a:solidFill>
              </a:rPr>
              <a:t>If any defects are identified, they should be fixed and the affected test cases should be retested.</a:t>
            </a:r>
            <a:endParaRPr lang="en-US" altLang="zh-CN" sz="1200" dirty="0">
              <a:solidFill>
                <a:srgbClr val="030553"/>
              </a:solidFill>
            </a:endParaRP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479CC94-F07B-A4E9-DCE2-D1CE6CC6ADD3}"/>
              </a:ext>
            </a:extLst>
          </p:cNvPr>
          <p:cNvSpPr txBox="1">
            <a:spLocks/>
          </p:cNvSpPr>
          <p:nvPr/>
        </p:nvSpPr>
        <p:spPr>
          <a:xfrm>
            <a:off x="5404081" y="5585317"/>
            <a:ext cx="1155238" cy="7393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030553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Sign-Off</a:t>
            </a:r>
            <a:endParaRPr lang="zh-CN" altLang="en-US" sz="2000" dirty="0">
              <a:solidFill>
                <a:srgbClr val="030553"/>
              </a:solidFill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EEC675F-5758-E28D-C46E-C67E17A28574}"/>
              </a:ext>
            </a:extLst>
          </p:cNvPr>
          <p:cNvSpPr txBox="1">
            <a:spLocks/>
          </p:cNvSpPr>
          <p:nvPr/>
        </p:nvSpPr>
        <p:spPr>
          <a:xfrm>
            <a:off x="3743967" y="6030390"/>
            <a:ext cx="5859302" cy="80693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030553"/>
                </a:solidFill>
              </a:rPr>
              <a:t>Upon successful completion of all tests, the stakeholders sign off on the acceptance of the application</a:t>
            </a:r>
            <a:endParaRPr lang="en-US" altLang="zh-CN" sz="1050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72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81C58-6D1E-3ED3-84E1-4F042B4EA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6047" y="461324"/>
            <a:ext cx="4361688" cy="468613"/>
          </a:xfrm>
        </p:spPr>
        <p:txBody>
          <a:bodyPr/>
          <a:lstStyle/>
          <a:p>
            <a:r>
              <a:rPr lang="en-US" sz="3200" dirty="0">
                <a:solidFill>
                  <a:srgbClr val="030553"/>
                </a:solidFill>
              </a:rPr>
              <a:t>Test Cases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734EF4-DBFD-4193-A73B-D34A74598BA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19746" y="1028700"/>
            <a:ext cx="4362450" cy="2630962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311FC1D4-AA8A-2E88-158B-E9E2197FBF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06836" y="1014219"/>
            <a:ext cx="4312064" cy="2630962"/>
          </a:xfrm>
          <a:prstGeom prst="rect">
            <a:avLst/>
          </a:prstGeom>
        </p:spPr>
      </p:pic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3DDCFF28-E7FD-61DC-032F-A72D6029519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068313" y="3951520"/>
            <a:ext cx="4450587" cy="2906480"/>
          </a:xfrm>
          <a:prstGeom prst="rect">
            <a:avLst/>
          </a:prstGeom>
        </p:spPr>
      </p:pic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CEB9305A-7C3D-3041-8366-B804A1675B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9746" y="4092029"/>
            <a:ext cx="4570708" cy="270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56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53A30A-4B1D-5E9A-F615-38DD081DC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104" y="2335500"/>
            <a:ext cx="6735597" cy="3793838"/>
          </a:xfrm>
        </p:spPr>
        <p:txBody>
          <a:bodyPr bIns="0"/>
          <a:lstStyle/>
          <a:p>
            <a:r>
              <a:rPr lang="en-US" altLang="zh-CN" sz="6600" dirty="0">
                <a:solidFill>
                  <a:srgbClr val="002060"/>
                </a:solidFill>
              </a:rPr>
              <a:t>Conclusion</a:t>
            </a:r>
            <a:r>
              <a:rPr lang="en-US" altLang="zh-CN" dirty="0">
                <a:solidFill>
                  <a:srgbClr val="002060"/>
                </a:solidFill>
              </a:rPr>
              <a:t> </a:t>
            </a:r>
            <a:br>
              <a:rPr lang="en-US" altLang="zh-CN" dirty="0">
                <a:solidFill>
                  <a:srgbClr val="002060"/>
                </a:solidFill>
              </a:rPr>
            </a:br>
            <a:endParaRPr lang="zh-CN" altLang="en-US" dirty="0">
              <a:solidFill>
                <a:srgbClr val="002060"/>
              </a:solidFill>
            </a:endParaRP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9C32DD0-BD2F-6524-4667-DB5E224F949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676" t="-1313" r="45954" b="1313"/>
          <a:stretch/>
        </p:blipFill>
        <p:spPr>
          <a:xfrm>
            <a:off x="6316788" y="1256403"/>
            <a:ext cx="3433914" cy="4541837"/>
          </a:xfrm>
        </p:spPr>
      </p:pic>
    </p:spTree>
    <p:extLst>
      <p:ext uri="{BB962C8B-B14F-4D97-AF65-F5344CB8AC3E}">
        <p14:creationId xmlns:p14="http://schemas.microsoft.com/office/powerpoint/2010/main" val="129312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DF166-70CC-C2F7-9854-12BB6D109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15" y="1597866"/>
            <a:ext cx="9758710" cy="3570255"/>
          </a:xfrm>
        </p:spPr>
        <p:txBody>
          <a:bodyPr/>
          <a:lstStyle/>
          <a:p>
            <a:r>
              <a:rPr lang="en-US" altLang="zh-CN" sz="8800" dirty="0">
                <a:solidFill>
                  <a:srgbClr val="030553"/>
                </a:solidFill>
              </a:rPr>
              <a:t>Thank You</a:t>
            </a:r>
            <a:endParaRPr lang="zh-CN" altLang="en-US" sz="8800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92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B32E8-E1C5-8492-C1D5-29FE2DA36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941" y="1155008"/>
            <a:ext cx="7839200" cy="814279"/>
          </a:xfrm>
        </p:spPr>
        <p:txBody>
          <a:bodyPr/>
          <a:lstStyle/>
          <a:p>
            <a:r>
              <a:rPr lang="en-US" sz="4400" dirty="0">
                <a:solidFill>
                  <a:srgbClr val="030553"/>
                </a:solidFill>
              </a:rPr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5E0CFF-33BA-40A7-97F0-C6447EB1EAE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4941" y="2587692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B6367A-BB7A-8051-6A15-38A5D2FD13C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441623-C93A-A988-9072-29441DFDFF0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4941" y="3736734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CC2CC19-7F2B-EE8A-631D-BF358C4792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Objective/Methodology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C9990B-4CBC-B95E-82E8-AA6C63575BC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64941" y="4888713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D7AF39-2A62-109D-9DEE-64F0D0E00B7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Requirements Classification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2E21D22-9D8E-139A-698A-919C658CAAF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85543" y="2590187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04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D9F7AD9-3F14-3822-9D87-108BA16C2A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Acceptance Test Plan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7CEBF20-4229-EA43-3ED1-C6B2F0188E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85543" y="3736734"/>
            <a:ext cx="511674" cy="444763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05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A941DEC-046B-01AD-5A20-4C7BE4862C0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35533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965AA4-B80D-9FBD-91C7-19C11C836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1896BB-0D1B-4623-5847-5818E6A8C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403" y="2064036"/>
            <a:ext cx="6735597" cy="3793838"/>
          </a:xfrm>
        </p:spPr>
        <p:txBody>
          <a:bodyPr/>
          <a:lstStyle/>
          <a:p>
            <a:r>
              <a:rPr lang="en-US" altLang="zh-CN" dirty="0">
                <a:solidFill>
                  <a:srgbClr val="002060"/>
                </a:solidFill>
              </a:rPr>
              <a:t>Introduction</a:t>
            </a:r>
            <a:endParaRPr lang="zh-CN" altLang="en-US" dirty="0">
              <a:solidFill>
                <a:srgbClr val="002060"/>
              </a:solidFill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C3405134-C726-AB7C-C78B-A4C189A49A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6306" r="26306"/>
          <a:stretch/>
        </p:blipFill>
        <p:spPr>
          <a:xfrm flipH="1">
            <a:off x="1000125" y="1316037"/>
            <a:ext cx="3230562" cy="4541837"/>
          </a:xfr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EDED300-B468-3795-AD08-4C57F4C3495E}"/>
              </a:ext>
            </a:extLst>
          </p:cNvPr>
          <p:cNvSpPr txBox="1">
            <a:spLocks/>
          </p:cNvSpPr>
          <p:nvPr/>
        </p:nvSpPr>
        <p:spPr>
          <a:xfrm>
            <a:off x="6993907" y="3084351"/>
            <a:ext cx="5128591" cy="3044987"/>
          </a:xfrm>
          <a:prstGeom prst="rect">
            <a:avLst/>
          </a:prstGeom>
          <a:noFill/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30553"/>
                </a:solidFill>
              </a:rPr>
              <a:t>This report, compiled by Group 5, details the planned functional, non-functional, user, system, and legal requirements, alongside the methodology and a proposed test plan</a:t>
            </a:r>
          </a:p>
        </p:txBody>
      </p:sp>
    </p:spTree>
    <p:extLst>
      <p:ext uri="{BB962C8B-B14F-4D97-AF65-F5344CB8AC3E}">
        <p14:creationId xmlns:p14="http://schemas.microsoft.com/office/powerpoint/2010/main" val="2511992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5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06A25-0569-0BFE-AB1C-FC206CC58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 sz="5400" dirty="0">
                <a:solidFill>
                  <a:schemeClr val="bg1">
                    <a:lumMod val="95000"/>
                  </a:schemeClr>
                </a:solidFill>
              </a:rPr>
              <a:t>Objective</a:t>
            </a:r>
            <a:br>
              <a:rPr lang="en-US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5400" dirty="0" err="1">
                <a:solidFill>
                  <a:schemeClr val="bg1">
                    <a:lumMod val="95000"/>
                  </a:schemeClr>
                </a:solidFill>
              </a:rPr>
              <a:t>objective</a:t>
            </a:r>
            <a:r>
              <a:rPr lang="en-US" dirty="0"/>
              <a:t>​</a:t>
            </a:r>
            <a:br>
              <a:rPr lang="en-US" dirty="0"/>
            </a:br>
            <a:r>
              <a:rPr lang="en-US" sz="5400" dirty="0" err="1">
                <a:solidFill>
                  <a:srgbClr val="030553"/>
                </a:solidFill>
              </a:rPr>
              <a:t>objective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5400" dirty="0">
                <a:solidFill>
                  <a:srgbClr val="030553"/>
                </a:solidFill>
              </a:rPr>
              <a:t>Methodology</a:t>
            </a:r>
            <a:br>
              <a:rPr lang="en-US" dirty="0"/>
            </a:br>
            <a:r>
              <a:rPr lang="en-US" sz="5400" dirty="0" err="1">
                <a:solidFill>
                  <a:schemeClr val="bg1">
                    <a:lumMod val="95000"/>
                  </a:schemeClr>
                </a:solidFill>
              </a:rPr>
              <a:t>methodology</a:t>
            </a:r>
            <a:br>
              <a:rPr lang="en-US" dirty="0"/>
            </a:br>
            <a:r>
              <a:rPr lang="en-US" sz="5400" dirty="0" err="1">
                <a:solidFill>
                  <a:schemeClr val="bg1">
                    <a:lumMod val="95000"/>
                  </a:schemeClr>
                </a:solidFill>
              </a:rPr>
              <a:t>methodology</a:t>
            </a:r>
            <a:br>
              <a:rPr lang="en-US" dirty="0"/>
            </a:br>
            <a:r>
              <a:rPr lang="en-US" sz="5400" dirty="0" err="1">
                <a:solidFill>
                  <a:schemeClr val="bg1">
                    <a:lumMod val="95000"/>
                  </a:schemeClr>
                </a:solidFill>
              </a:rPr>
              <a:t>methodology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Picture Placeholder 8">
            <a:extLst>
              <a:ext uri="{FF2B5EF4-FFF2-40B4-BE49-F238E27FC236}">
                <a16:creationId xmlns:a16="http://schemas.microsoft.com/office/drawing/2014/main" id="{52D595F4-0989-6A49-2DC9-74FD4AACE7F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3979" r="23979"/>
          <a:stretch/>
        </p:blipFill>
        <p:spPr>
          <a:xfrm>
            <a:off x="7527925" y="604838"/>
            <a:ext cx="4086225" cy="5135562"/>
          </a:xfrm>
        </p:spPr>
      </p:pic>
    </p:spTree>
    <p:extLst>
      <p:ext uri="{BB962C8B-B14F-4D97-AF65-F5344CB8AC3E}">
        <p14:creationId xmlns:p14="http://schemas.microsoft.com/office/powerpoint/2010/main" val="927122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22A5557B-5BA3-26FB-4A37-255760122B08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2"/>
          <a:srcRect/>
          <a:stretch/>
        </p:blipFill>
        <p:spPr>
          <a:xfrm>
            <a:off x="421646" y="568763"/>
            <a:ext cx="3884344" cy="5415673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897947-B469-B9FE-BF14-D3F36C685F7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847185" y="1354946"/>
            <a:ext cx="2916821" cy="428268"/>
          </a:xfrm>
        </p:spPr>
        <p:txBody>
          <a:bodyPr/>
          <a:lstStyle/>
          <a:p>
            <a:r>
              <a:rPr lang="en-US" sz="2000" dirty="0">
                <a:solidFill>
                  <a:srgbClr val="0305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  <a:p>
            <a:endParaRPr lang="en-US" sz="2000" dirty="0">
              <a:solidFill>
                <a:srgbClr val="0305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7510DD-84F1-3900-70E8-FE08D029C5F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853533" y="1318547"/>
            <a:ext cx="2916821" cy="428268"/>
          </a:xfrm>
        </p:spPr>
        <p:txBody>
          <a:bodyPr/>
          <a:lstStyle/>
          <a:p>
            <a:r>
              <a:rPr lang="en-US" dirty="0">
                <a:solidFill>
                  <a:srgbClr val="0305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1506EC-0924-5261-B6EA-746D20E0C56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847185" y="2052825"/>
            <a:ext cx="3335144" cy="3058361"/>
          </a:xfrm>
        </p:spPr>
        <p:txBody>
          <a:bodyPr/>
          <a:lstStyle/>
          <a:p>
            <a:r>
              <a:rPr lang="en-US" sz="1400" dirty="0">
                <a:solidFill>
                  <a:srgbClr val="030553"/>
                </a:solidFill>
                <a:effectLst/>
                <a:ea typeface="Georgia" panose="02040502050405020303" pitchFamily="18" charset="0"/>
                <a:cs typeface="Calibri Light" panose="020F0302020204030204" pitchFamily="34" charset="0"/>
              </a:rPr>
              <a:t>To identify and Prioritize user needs</a:t>
            </a:r>
          </a:p>
          <a:p>
            <a:r>
              <a:rPr lang="en-US" sz="14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To define the planned requirements for the proposed application</a:t>
            </a:r>
            <a:endParaRPr lang="en-US" sz="1400" dirty="0">
              <a:solidFill>
                <a:srgbClr val="030553"/>
              </a:solidFill>
              <a:ea typeface="Georgia" panose="02040502050405020303" pitchFamily="18" charset="0"/>
              <a:cs typeface="Calibri Light" panose="020F0302020204030204" pitchFamily="34" charset="0"/>
            </a:endParaRPr>
          </a:p>
          <a:p>
            <a:r>
              <a:rPr lang="en-US" sz="14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To establish a clear framework for the design and development framework</a:t>
            </a:r>
            <a:endParaRPr lang="en-US" sz="1400" dirty="0">
              <a:solidFill>
                <a:srgbClr val="030553"/>
              </a:solidFill>
              <a:effectLst/>
              <a:ea typeface="Georgia" panose="02040502050405020303" pitchFamily="18" charset="0"/>
              <a:cs typeface="Calibri Light" panose="020F0302020204030204" pitchFamily="34" charset="0"/>
            </a:endParaRPr>
          </a:p>
          <a:p>
            <a:endParaRPr lang="en-US" sz="1400" dirty="0">
              <a:solidFill>
                <a:srgbClr val="030553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2DA987-3F13-6F52-C518-DD2467E3B5A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723524" y="2052825"/>
            <a:ext cx="2916821" cy="315996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30553"/>
                </a:solidFill>
              </a:rPr>
              <a:t>Stake Holder Interview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30553"/>
                </a:solidFill>
              </a:rPr>
              <a:t>Document Review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30553"/>
                </a:solidFill>
              </a:rPr>
              <a:t>Comparative Legal Benchmarking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30553"/>
                </a:solidFill>
              </a:rPr>
              <a:t>Risk Assessment Workshops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1B0563-2076-A96B-B015-632F6A459D98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Requirement Analysis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4D12BC6-4065-D53A-6BB3-EEC98521BBF3}"/>
              </a:ext>
            </a:extLst>
          </p:cNvPr>
          <p:cNvCxnSpPr/>
          <p:nvPr/>
        </p:nvCxnSpPr>
        <p:spPr>
          <a:xfrm>
            <a:off x="8269357" y="1043609"/>
            <a:ext cx="0" cy="3339548"/>
          </a:xfrm>
          <a:prstGeom prst="line">
            <a:avLst/>
          </a:prstGeom>
          <a:ln>
            <a:solidFill>
              <a:srgbClr val="03055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50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A3A8791-CF87-0AA1-D741-6F654EEE12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/>
          <a:stretch/>
        </p:blipFill>
        <p:spPr/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DA060666-64CF-CEC4-9B8C-56A22899F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851" y="0"/>
            <a:ext cx="8160152" cy="6858000"/>
          </a:xfrm>
        </p:spPr>
        <p:txBody>
          <a:bodyPr/>
          <a:lstStyle/>
          <a:p>
            <a:r>
              <a:rPr lang="en-US" sz="6600" dirty="0"/>
              <a:t>Requirements</a:t>
            </a:r>
            <a:br>
              <a:rPr lang="en-US" dirty="0"/>
            </a:br>
            <a:r>
              <a:rPr lang="en-US" sz="6600" dirty="0" err="1"/>
              <a:t>Requirements</a:t>
            </a:r>
            <a:br>
              <a:rPr lang="en-US" dirty="0"/>
            </a:br>
            <a:r>
              <a:rPr lang="en-US" sz="6600" dirty="0" err="1">
                <a:solidFill>
                  <a:srgbClr val="030553"/>
                </a:solidFill>
              </a:rPr>
              <a:t>Requirements</a:t>
            </a:r>
            <a:br>
              <a:rPr lang="en-US" dirty="0">
                <a:solidFill>
                  <a:srgbClr val="030553"/>
                </a:solidFill>
              </a:rPr>
            </a:br>
            <a:r>
              <a:rPr lang="en-US" sz="6600" dirty="0">
                <a:solidFill>
                  <a:srgbClr val="030553"/>
                </a:solidFill>
              </a:rPr>
              <a:t>Classification</a:t>
            </a:r>
            <a:br>
              <a:rPr lang="en-US" dirty="0"/>
            </a:br>
            <a:r>
              <a:rPr lang="en-US" sz="6600" dirty="0" err="1"/>
              <a:t>Classification</a:t>
            </a:r>
            <a:br>
              <a:rPr lang="en-US" dirty="0"/>
            </a:br>
            <a:r>
              <a:rPr lang="en-US" sz="6600" dirty="0" err="1"/>
              <a:t>Classification</a:t>
            </a:r>
            <a:br>
              <a:rPr lang="en-US" dirty="0"/>
            </a:br>
            <a:r>
              <a:rPr lang="en-US" sz="6600" dirty="0" err="1"/>
              <a:t>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25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10C90-6BBE-F64E-8A60-EF9E60B2B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spc="500" dirty="0">
                <a:solidFill>
                  <a:srgbClr val="030553"/>
                </a:solidFill>
                <a:latin typeface="Arial Black" panose="020B0A04020102020204" pitchFamily="34" charset="0"/>
              </a:rPr>
              <a:t>Functional Requirements</a:t>
            </a:r>
            <a:endParaRPr lang="en-US" sz="5400" dirty="0">
              <a:solidFill>
                <a:srgbClr val="030553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9EEB4B-BEE5-ACC5-4BA2-AA619461663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 dirty="0">
                <a:solidFill>
                  <a:srgbClr val="030553"/>
                </a:solidFill>
              </a:rPr>
              <a:t>Requirement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22385F-CA51-6573-9F21-D1C4A381BDF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5C7AAE-A677-454A-8BDB-62A0650ACE98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6" name="Group 5" descr="Timeline">
            <a:extLst>
              <a:ext uri="{FF2B5EF4-FFF2-40B4-BE49-F238E27FC236}">
                <a16:creationId xmlns:a16="http://schemas.microsoft.com/office/drawing/2014/main" id="{2D1EEEAF-5F3C-A2EF-525E-3E4299ED501F}"/>
              </a:ext>
            </a:extLst>
          </p:cNvPr>
          <p:cNvGrpSpPr/>
          <p:nvPr/>
        </p:nvGrpSpPr>
        <p:grpSpPr>
          <a:xfrm>
            <a:off x="698699" y="1813692"/>
            <a:ext cx="10915077" cy="3931302"/>
            <a:chOff x="419100" y="2172508"/>
            <a:chExt cx="11353799" cy="393130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F79C9-63CA-B09F-DB82-34E2BBFC2D8E}"/>
                </a:ext>
              </a:extLst>
            </p:cNvPr>
            <p:cNvSpPr/>
            <p:nvPr/>
          </p:nvSpPr>
          <p:spPr>
            <a:xfrm>
              <a:off x="419100" y="2172508"/>
              <a:ext cx="11353799" cy="3931302"/>
            </a:xfrm>
            <a:prstGeom prst="rect">
              <a:avLst/>
            </a:prstGeom>
            <a:noFill/>
          </p:spPr>
        </p:sp>
        <p:sp>
          <p:nvSpPr>
            <p:cNvPr id="8" name="Notched Right Arrow 7">
              <a:extLst>
                <a:ext uri="{FF2B5EF4-FFF2-40B4-BE49-F238E27FC236}">
                  <a16:creationId xmlns:a16="http://schemas.microsoft.com/office/drawing/2014/main" id="{EA27270A-BF3C-89DA-2EF4-37896691B69A}"/>
                </a:ext>
              </a:extLst>
            </p:cNvPr>
            <p:cNvSpPr/>
            <p:nvPr/>
          </p:nvSpPr>
          <p:spPr>
            <a:xfrm>
              <a:off x="419100" y="4070289"/>
              <a:ext cx="11353799" cy="148791"/>
            </a:xfrm>
            <a:prstGeom prst="notchedRightArrow">
              <a:avLst/>
            </a:prstGeom>
            <a:solidFill>
              <a:schemeClr val="accent4"/>
            </a:solidFill>
          </p:spPr>
          <p:style>
            <a:lnRef idx="0">
              <a:schemeClr val="dk2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dk2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AD403014-9A9E-F590-D686-87CC339A03ED}"/>
                </a:ext>
              </a:extLst>
            </p:cNvPr>
            <p:cNvSpPr/>
            <p:nvPr/>
          </p:nvSpPr>
          <p:spPr>
            <a:xfrm>
              <a:off x="801839" y="2172508"/>
              <a:ext cx="1812071" cy="1572520"/>
            </a:xfrm>
            <a:custGeom>
              <a:avLst/>
              <a:gdLst>
                <a:gd name="connsiteX0" fmla="*/ 0 w 1812071"/>
                <a:gd name="connsiteY0" fmla="*/ 0 h 1572520"/>
                <a:gd name="connsiteX1" fmla="*/ 1812071 w 1812071"/>
                <a:gd name="connsiteY1" fmla="*/ 0 h 1572520"/>
                <a:gd name="connsiteX2" fmla="*/ 1812071 w 1812071"/>
                <a:gd name="connsiteY2" fmla="*/ 1572520 h 1572520"/>
                <a:gd name="connsiteX3" fmla="*/ 0 w 1812071"/>
                <a:gd name="connsiteY3" fmla="*/ 1572520 h 1572520"/>
                <a:gd name="connsiteX4" fmla="*/ 0 w 1812071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2071" h="1572520">
                  <a:moveTo>
                    <a:pt x="0" y="0"/>
                  </a:moveTo>
                  <a:lnTo>
                    <a:pt x="1812071" y="0"/>
                  </a:lnTo>
                  <a:lnTo>
                    <a:pt x="1812071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b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spc="50" baseline="0" dirty="0">
                  <a:solidFill>
                    <a:srgbClr val="030553"/>
                  </a:solidFill>
                </a:rPr>
                <a:t>1</a:t>
              </a:r>
              <a:br>
                <a:rPr lang="en-US" sz="2000" b="1" i="0" kern="1200" spc="50" baseline="0" dirty="0">
                  <a:solidFill>
                    <a:srgbClr val="030553"/>
                  </a:solidFill>
                </a:rPr>
              </a:br>
              <a:r>
                <a:rPr lang="en-US" sz="1600" kern="1200" spc="50" baseline="0" dirty="0">
                  <a:solidFill>
                    <a:srgbClr val="030553"/>
                  </a:solidFill>
                </a:rPr>
                <a:t>Road Sign Directory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5EEF42C-BCC4-2F65-E5AD-F55E1DF828A6}"/>
                </a:ext>
              </a:extLst>
            </p:cNvPr>
            <p:cNvSpPr/>
            <p:nvPr/>
          </p:nvSpPr>
          <p:spPr>
            <a:xfrm>
              <a:off x="1573619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FC9BFA-540C-62E3-110B-DB45E2B1997F}"/>
                </a:ext>
              </a:extLst>
            </p:cNvPr>
            <p:cNvSpPr/>
            <p:nvPr/>
          </p:nvSpPr>
          <p:spPr>
            <a:xfrm>
              <a:off x="2613911" y="4428521"/>
              <a:ext cx="1767544" cy="1572520"/>
            </a:xfrm>
            <a:custGeom>
              <a:avLst/>
              <a:gdLst>
                <a:gd name="connsiteX0" fmla="*/ 0 w 1767544"/>
                <a:gd name="connsiteY0" fmla="*/ 0 h 1572520"/>
                <a:gd name="connsiteX1" fmla="*/ 1767544 w 1767544"/>
                <a:gd name="connsiteY1" fmla="*/ 0 h 1572520"/>
                <a:gd name="connsiteX2" fmla="*/ 1767544 w 1767544"/>
                <a:gd name="connsiteY2" fmla="*/ 1572520 h 1572520"/>
                <a:gd name="connsiteX3" fmla="*/ 0 w 1767544"/>
                <a:gd name="connsiteY3" fmla="*/ 1572520 h 1572520"/>
                <a:gd name="connsiteX4" fmla="*/ 0 w 1767544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7544" h="1572520">
                  <a:moveTo>
                    <a:pt x="0" y="0"/>
                  </a:moveTo>
                  <a:lnTo>
                    <a:pt x="1767544" y="0"/>
                  </a:lnTo>
                  <a:lnTo>
                    <a:pt x="1767544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t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spc="50" baseline="0" dirty="0">
                  <a:solidFill>
                    <a:srgbClr val="030553"/>
                  </a:solidFill>
                </a:rPr>
                <a:t>2</a:t>
              </a:r>
              <a:br>
                <a:rPr lang="en-US" sz="2000" b="1" i="0" kern="1200" spc="50" baseline="0" dirty="0">
                  <a:solidFill>
                    <a:srgbClr val="030553"/>
                  </a:solidFill>
                </a:rPr>
              </a:br>
              <a:r>
                <a:rPr lang="en-US" sz="1600" kern="1200" spc="50" baseline="0" dirty="0">
                  <a:solidFill>
                    <a:srgbClr val="030553"/>
                  </a:solidFill>
                </a:rPr>
                <a:t>Real-Time</a:t>
              </a:r>
            </a:p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spc="50" dirty="0">
                  <a:solidFill>
                    <a:srgbClr val="030553"/>
                  </a:solidFill>
                </a:rPr>
                <a:t>Alerts</a:t>
              </a:r>
              <a:endParaRPr lang="en-US" sz="1600" kern="1200" spc="50" baseline="0" dirty="0">
                <a:solidFill>
                  <a:srgbClr val="030553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E64EDBF-2E4C-F9F1-9707-2384BF78C378}"/>
                </a:ext>
              </a:extLst>
            </p:cNvPr>
            <p:cNvSpPr/>
            <p:nvPr/>
          </p:nvSpPr>
          <p:spPr>
            <a:xfrm>
              <a:off x="3311411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6561523-6EE6-2AAF-AC2A-03E4526FF936}"/>
                </a:ext>
              </a:extLst>
            </p:cNvPr>
            <p:cNvSpPr/>
            <p:nvPr/>
          </p:nvSpPr>
          <p:spPr>
            <a:xfrm>
              <a:off x="4317692" y="2192091"/>
              <a:ext cx="1715648" cy="1572520"/>
            </a:xfrm>
            <a:custGeom>
              <a:avLst/>
              <a:gdLst>
                <a:gd name="connsiteX0" fmla="*/ 0 w 1715648"/>
                <a:gd name="connsiteY0" fmla="*/ 0 h 1572520"/>
                <a:gd name="connsiteX1" fmla="*/ 1715648 w 1715648"/>
                <a:gd name="connsiteY1" fmla="*/ 0 h 1572520"/>
                <a:gd name="connsiteX2" fmla="*/ 1715648 w 1715648"/>
                <a:gd name="connsiteY2" fmla="*/ 1572520 h 1572520"/>
                <a:gd name="connsiteX3" fmla="*/ 0 w 1715648"/>
                <a:gd name="connsiteY3" fmla="*/ 1572520 h 1572520"/>
                <a:gd name="connsiteX4" fmla="*/ 0 w 1715648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5648" h="1572520">
                  <a:moveTo>
                    <a:pt x="0" y="0"/>
                  </a:moveTo>
                  <a:lnTo>
                    <a:pt x="1715648" y="0"/>
                  </a:lnTo>
                  <a:lnTo>
                    <a:pt x="1715648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b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1" kern="1200" spc="50" baseline="0" dirty="0">
                  <a:solidFill>
                    <a:srgbClr val="030553"/>
                  </a:solidFill>
                </a:rPr>
                <a:t>3</a:t>
              </a:r>
            </a:p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spc="50" baseline="0" dirty="0">
                  <a:solidFill>
                    <a:srgbClr val="030553"/>
                  </a:solidFill>
                </a:rPr>
                <a:t>Crowd Reporting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24421DD-214B-4390-073C-8A09479EEAE5}"/>
                </a:ext>
              </a:extLst>
            </p:cNvPr>
            <p:cNvSpPr/>
            <p:nvPr/>
          </p:nvSpPr>
          <p:spPr>
            <a:xfrm>
              <a:off x="5033769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5132750B-025F-97C1-C842-FCFF6F7D9138}"/>
                </a:ext>
              </a:extLst>
            </p:cNvPr>
            <p:cNvSpPr/>
            <p:nvPr/>
          </p:nvSpPr>
          <p:spPr>
            <a:xfrm>
              <a:off x="6117155" y="4405640"/>
              <a:ext cx="1574120" cy="1572520"/>
            </a:xfrm>
            <a:custGeom>
              <a:avLst/>
              <a:gdLst>
                <a:gd name="connsiteX0" fmla="*/ 0 w 1574120"/>
                <a:gd name="connsiteY0" fmla="*/ 0 h 1572520"/>
                <a:gd name="connsiteX1" fmla="*/ 1574120 w 1574120"/>
                <a:gd name="connsiteY1" fmla="*/ 0 h 1572520"/>
                <a:gd name="connsiteX2" fmla="*/ 1574120 w 1574120"/>
                <a:gd name="connsiteY2" fmla="*/ 1572520 h 1572520"/>
                <a:gd name="connsiteX3" fmla="*/ 0 w 1574120"/>
                <a:gd name="connsiteY3" fmla="*/ 1572520 h 1572520"/>
                <a:gd name="connsiteX4" fmla="*/ 0 w 1574120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4120" h="1572520">
                  <a:moveTo>
                    <a:pt x="0" y="0"/>
                  </a:moveTo>
                  <a:lnTo>
                    <a:pt x="1574120" y="0"/>
                  </a:lnTo>
                  <a:lnTo>
                    <a:pt x="1574120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t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spc="50" baseline="0" dirty="0">
                  <a:solidFill>
                    <a:srgbClr val="030553"/>
                  </a:solidFill>
                </a:rPr>
                <a:t>4</a:t>
              </a:r>
            </a:p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spc="50" baseline="0" dirty="0">
                  <a:solidFill>
                    <a:srgbClr val="030553"/>
                  </a:solidFill>
                </a:rPr>
                <a:t>GPS </a:t>
              </a:r>
              <a:r>
                <a:rPr lang="en-US" sz="1600" spc="50" dirty="0">
                  <a:solidFill>
                    <a:srgbClr val="030553"/>
                  </a:solidFill>
                </a:rPr>
                <a:t>Navigation</a:t>
              </a:r>
              <a:endParaRPr lang="en-US" sz="1600" kern="1200" spc="50" baseline="0" dirty="0">
                <a:solidFill>
                  <a:srgbClr val="030553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FEA52D8-6EF3-E96B-AC17-D7D812BB2F09}"/>
                </a:ext>
              </a:extLst>
            </p:cNvPr>
            <p:cNvSpPr/>
            <p:nvPr/>
          </p:nvSpPr>
          <p:spPr>
            <a:xfrm>
              <a:off x="6753900" y="4011476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65AD21D-AA9C-9F26-96E1-8CF61AFE5F1B}"/>
                </a:ext>
              </a:extLst>
            </p:cNvPr>
            <p:cNvSpPr/>
            <p:nvPr/>
          </p:nvSpPr>
          <p:spPr>
            <a:xfrm>
              <a:off x="7691275" y="2244821"/>
              <a:ext cx="1715648" cy="1572520"/>
            </a:xfrm>
            <a:custGeom>
              <a:avLst/>
              <a:gdLst>
                <a:gd name="connsiteX0" fmla="*/ 0 w 1637527"/>
                <a:gd name="connsiteY0" fmla="*/ 0 h 1572520"/>
                <a:gd name="connsiteX1" fmla="*/ 1637527 w 1637527"/>
                <a:gd name="connsiteY1" fmla="*/ 0 h 1572520"/>
                <a:gd name="connsiteX2" fmla="*/ 1637527 w 1637527"/>
                <a:gd name="connsiteY2" fmla="*/ 1572520 h 1572520"/>
                <a:gd name="connsiteX3" fmla="*/ 0 w 1637527"/>
                <a:gd name="connsiteY3" fmla="*/ 1572520 h 1572520"/>
                <a:gd name="connsiteX4" fmla="*/ 0 w 1637527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7527" h="1572520">
                  <a:moveTo>
                    <a:pt x="0" y="0"/>
                  </a:moveTo>
                  <a:lnTo>
                    <a:pt x="1637527" y="0"/>
                  </a:lnTo>
                  <a:lnTo>
                    <a:pt x="1637527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anchor="b" anchorCtr="0">
              <a:noAutofit/>
            </a:bodyPr>
            <a:lstStyle/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spc="50" baseline="0" dirty="0">
                  <a:solidFill>
                    <a:srgbClr val="030553"/>
                  </a:solidFill>
                </a:rPr>
                <a:t>5</a:t>
              </a:r>
            </a:p>
            <a:p>
              <a:pPr marL="0" lvl="0" indent="0" algn="ctr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spc="50" baseline="0" dirty="0">
                  <a:solidFill>
                    <a:srgbClr val="030553"/>
                  </a:solidFill>
                </a:rPr>
                <a:t>Customizable Notification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A9EFEED-3A11-AFAC-A7F7-5F1FD77728F5}"/>
                </a:ext>
              </a:extLst>
            </p:cNvPr>
            <p:cNvSpPr/>
            <p:nvPr/>
          </p:nvSpPr>
          <p:spPr>
            <a:xfrm>
              <a:off x="8486833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70B2B44-057F-D78B-D8F4-C9A2F1E4B374}"/>
                </a:ext>
              </a:extLst>
            </p:cNvPr>
            <p:cNvSpPr/>
            <p:nvPr/>
          </p:nvSpPr>
          <p:spPr>
            <a:xfrm>
              <a:off x="10224548" y="4003901"/>
              <a:ext cx="268515" cy="268515"/>
            </a:xfrm>
            <a:prstGeom prst="ellipse">
              <a:avLst/>
            </a:prstGeom>
            <a:solidFill>
              <a:srgbClr val="030553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</p:grpSp>
      <p:sp>
        <p:nvSpPr>
          <p:cNvPr id="5" name="Freeform 16">
            <a:extLst>
              <a:ext uri="{FF2B5EF4-FFF2-40B4-BE49-F238E27FC236}">
                <a16:creationId xmlns:a16="http://schemas.microsoft.com/office/drawing/2014/main" id="{2B14679C-2D59-D85E-D5BB-FA315B7312AE}"/>
              </a:ext>
            </a:extLst>
          </p:cNvPr>
          <p:cNvSpPr/>
          <p:nvPr/>
        </p:nvSpPr>
        <p:spPr>
          <a:xfrm>
            <a:off x="9367799" y="3785868"/>
            <a:ext cx="1649354" cy="1572520"/>
          </a:xfrm>
          <a:custGeom>
            <a:avLst/>
            <a:gdLst>
              <a:gd name="connsiteX0" fmla="*/ 0 w 1637527"/>
              <a:gd name="connsiteY0" fmla="*/ 0 h 1572520"/>
              <a:gd name="connsiteX1" fmla="*/ 1637527 w 1637527"/>
              <a:gd name="connsiteY1" fmla="*/ 0 h 1572520"/>
              <a:gd name="connsiteX2" fmla="*/ 1637527 w 1637527"/>
              <a:gd name="connsiteY2" fmla="*/ 1572520 h 1572520"/>
              <a:gd name="connsiteX3" fmla="*/ 0 w 1637527"/>
              <a:gd name="connsiteY3" fmla="*/ 1572520 h 1572520"/>
              <a:gd name="connsiteX4" fmla="*/ 0 w 1637527"/>
              <a:gd name="connsiteY4" fmla="*/ 0 h 157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7527" h="1572520">
                <a:moveTo>
                  <a:pt x="0" y="0"/>
                </a:moveTo>
                <a:lnTo>
                  <a:pt x="1637527" y="0"/>
                </a:lnTo>
                <a:lnTo>
                  <a:pt x="1637527" y="1572520"/>
                </a:lnTo>
                <a:lnTo>
                  <a:pt x="0" y="157252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28016" bIns="128016" numCol="1" spcCol="1270" anchor="b" anchorCtr="0">
            <a:noAutofit/>
          </a:bodyPr>
          <a:lstStyle/>
          <a:p>
            <a:pPr marL="0" lvl="0" indent="0" algn="ctr" defTabSz="8001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b="1" i="0" kern="1200" spc="50" baseline="0" dirty="0">
                <a:solidFill>
                  <a:srgbClr val="030553"/>
                </a:solidFill>
              </a:rPr>
              <a:t>6</a:t>
            </a:r>
          </a:p>
          <a:p>
            <a:pPr marL="0" lvl="0" indent="0" algn="ctr" defTabSz="8001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spc="50" baseline="0" dirty="0">
                <a:solidFill>
                  <a:srgbClr val="030553"/>
                </a:solidFill>
              </a:rPr>
              <a:t>Location Sharing</a:t>
            </a:r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3C449DC5-F74F-A7AB-E6A5-D6637CFB5D91}"/>
              </a:ext>
            </a:extLst>
          </p:cNvPr>
          <p:cNvSpPr/>
          <p:nvPr/>
        </p:nvSpPr>
        <p:spPr>
          <a:xfrm>
            <a:off x="10316487" y="1782006"/>
            <a:ext cx="1649354" cy="1572520"/>
          </a:xfrm>
          <a:custGeom>
            <a:avLst/>
            <a:gdLst>
              <a:gd name="connsiteX0" fmla="*/ 0 w 1637527"/>
              <a:gd name="connsiteY0" fmla="*/ 0 h 1572520"/>
              <a:gd name="connsiteX1" fmla="*/ 1637527 w 1637527"/>
              <a:gd name="connsiteY1" fmla="*/ 0 h 1572520"/>
              <a:gd name="connsiteX2" fmla="*/ 1637527 w 1637527"/>
              <a:gd name="connsiteY2" fmla="*/ 1572520 h 1572520"/>
              <a:gd name="connsiteX3" fmla="*/ 0 w 1637527"/>
              <a:gd name="connsiteY3" fmla="*/ 1572520 h 1572520"/>
              <a:gd name="connsiteX4" fmla="*/ 0 w 1637527"/>
              <a:gd name="connsiteY4" fmla="*/ 0 h 157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7527" h="1572520">
                <a:moveTo>
                  <a:pt x="0" y="0"/>
                </a:moveTo>
                <a:lnTo>
                  <a:pt x="1637527" y="0"/>
                </a:lnTo>
                <a:lnTo>
                  <a:pt x="1637527" y="1572520"/>
                </a:lnTo>
                <a:lnTo>
                  <a:pt x="0" y="157252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8016" tIns="128016" rIns="128016" bIns="128016" numCol="1" spcCol="1270" anchor="b" anchorCtr="0">
            <a:noAutofit/>
          </a:bodyPr>
          <a:lstStyle/>
          <a:p>
            <a:pPr marL="0" lvl="0" indent="0" algn="ctr" defTabSz="8001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 b="1" i="0" kern="1200" spc="50" baseline="0" dirty="0">
                <a:solidFill>
                  <a:srgbClr val="030553"/>
                </a:solidFill>
              </a:rPr>
              <a:t>7</a:t>
            </a:r>
          </a:p>
          <a:p>
            <a:pPr marL="0" lvl="0" indent="0" algn="ctr" defTabSz="8001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spc="50" baseline="0" dirty="0">
                <a:solidFill>
                  <a:srgbClr val="030553"/>
                </a:solidFill>
              </a:rPr>
              <a:t>Offline Mode</a:t>
            </a:r>
          </a:p>
        </p:txBody>
      </p:sp>
    </p:spTree>
    <p:extLst>
      <p:ext uri="{BB962C8B-B14F-4D97-AF65-F5344CB8AC3E}">
        <p14:creationId xmlns:p14="http://schemas.microsoft.com/office/powerpoint/2010/main" val="3814807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D67BE-B026-1F48-8512-45DC759CD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95270"/>
            <a:ext cx="10915076" cy="1553680"/>
          </a:xfrm>
        </p:spPr>
        <p:txBody>
          <a:bodyPr/>
          <a:lstStyle/>
          <a:p>
            <a:r>
              <a:rPr lang="en-US" sz="4400" dirty="0">
                <a:solidFill>
                  <a:srgbClr val="030553"/>
                </a:solidFill>
                <a:latin typeface="Arial Black" panose="020B0A04020102020204" pitchFamily="34" charset="0"/>
              </a:rPr>
              <a:t>Non-Functional Requirements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32DDF84-DF3E-9DBB-67F6-123251884EE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97434" y="1360493"/>
            <a:ext cx="1743075" cy="3884612"/>
          </a:xfrm>
        </p:spPr>
        <p:txBody>
          <a:bodyPr/>
          <a:lstStyle/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C3CFB-D853-978B-6688-1A361A5D690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85664" y="1875523"/>
            <a:ext cx="1743062" cy="2503346"/>
          </a:xfrm>
        </p:spPr>
        <p:txBody>
          <a:bodyPr/>
          <a:lstStyle/>
          <a:p>
            <a:r>
              <a:rPr lang="en-US" sz="1800" b="1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Georgia" panose="02040502050405020303" pitchFamily="18" charset="0"/>
              </a:rPr>
              <a:t>Performance</a:t>
            </a:r>
            <a:endParaRPr lang="pt-BR" dirty="0">
              <a:solidFill>
                <a:srgbClr val="030553"/>
              </a:solidFill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10B3F0F-637F-BBEC-B050-71F3B5F8072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144047" y="1394909"/>
            <a:ext cx="1743075" cy="3884612"/>
          </a:xfrm>
        </p:spPr>
        <p:txBody>
          <a:bodyPr/>
          <a:lstStyle/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9DD27-4FCB-2F22-0412-F235D0699C3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647598" y="1763780"/>
            <a:ext cx="1743062" cy="250334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z="1800" b="1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Georgia" panose="02040502050405020303" pitchFamily="18" charset="0"/>
              </a:rPr>
              <a:t>Security</a:t>
            </a:r>
            <a:endParaRPr lang="en-US" dirty="0">
              <a:solidFill>
                <a:srgbClr val="030553"/>
              </a:solidFill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F769E73-A82C-1A16-49AC-EDA4F69F3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005994" y="1348940"/>
            <a:ext cx="3090675" cy="4160119"/>
          </a:xfrm>
        </p:spPr>
        <p:txBody>
          <a:bodyPr/>
          <a:lstStyle/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621E2C0-775D-81A7-EA2E-E3DAC45405B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418610" y="1737154"/>
            <a:ext cx="1743062" cy="2503346"/>
          </a:xfrm>
        </p:spPr>
        <p:txBody>
          <a:bodyPr/>
          <a:lstStyle/>
          <a:p>
            <a:r>
              <a:rPr lang="en-US" sz="1800" b="1" dirty="0">
                <a:solidFill>
                  <a:srgbClr val="030553"/>
                </a:solidFill>
                <a:effectLst/>
                <a:latin typeface="Calibri" panose="020F0502020204030204" pitchFamily="34" charset="0"/>
                <a:ea typeface="Georgia" panose="02040502050405020303" pitchFamily="18" charset="0"/>
              </a:rPr>
              <a:t>Reliability</a:t>
            </a:r>
            <a:endParaRPr lang="en-US" dirty="0">
              <a:solidFill>
                <a:srgbClr val="030553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7FA47D-FD90-943F-AB0C-D1A2CC3586D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50" normalizeH="0" baseline="0" noProof="0" dirty="0">
                <a:ln>
                  <a:noFill/>
                </a:ln>
                <a:solidFill>
                  <a:srgbClr val="030553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Requirement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3AF59-9CE7-4CE6-C397-FFB5DBD78F4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5C7AAE-A677-454A-8BDB-62A0650ACE98}" type="slidenum">
              <a:rPr kumimoji="0" lang="en-US" sz="1200" b="0" i="0" u="none" strike="noStrike" kern="1200" cap="none" spc="50" normalizeH="0" baseline="0" noProof="0" smtClean="0">
                <a:ln>
                  <a:noFill/>
                </a:ln>
                <a:solidFill>
                  <a:srgbClr val="E1C9C1">
                    <a:lumMod val="9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E1C9C1">
                  <a:lumMod val="9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7A2252C1-6A08-4D4B-4B97-2306217AC4B3}"/>
              </a:ext>
            </a:extLst>
          </p:cNvPr>
          <p:cNvSpPr txBox="1">
            <a:spLocks/>
          </p:cNvSpPr>
          <p:nvPr/>
        </p:nvSpPr>
        <p:spPr>
          <a:xfrm>
            <a:off x="588308" y="3743896"/>
            <a:ext cx="1743075" cy="3884612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0" b="0" i="0" kern="1200" spc="500" baseline="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4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6774BF3-F99A-A85F-3401-0323D8E18682}"/>
              </a:ext>
            </a:extLst>
          </p:cNvPr>
          <p:cNvSpPr txBox="1">
            <a:spLocks/>
          </p:cNvSpPr>
          <p:nvPr/>
        </p:nvSpPr>
        <p:spPr>
          <a:xfrm>
            <a:off x="1956883" y="4146178"/>
            <a:ext cx="1743062" cy="25033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30553"/>
                </a:solidFill>
                <a:latin typeface="Calibri" panose="020F0502020204030204" pitchFamily="34" charset="0"/>
                <a:ea typeface="Georgia" panose="02040502050405020303" pitchFamily="18" charset="0"/>
              </a:rPr>
              <a:t>Compatibility</a:t>
            </a:r>
            <a:endParaRPr lang="pt-BR" dirty="0">
              <a:solidFill>
                <a:srgbClr val="030553"/>
              </a:solidFill>
            </a:endParaRPr>
          </a:p>
        </p:txBody>
      </p:sp>
      <p:sp>
        <p:nvSpPr>
          <p:cNvPr id="10" name="Text Placeholder 20">
            <a:extLst>
              <a:ext uri="{FF2B5EF4-FFF2-40B4-BE49-F238E27FC236}">
                <a16:creationId xmlns:a16="http://schemas.microsoft.com/office/drawing/2014/main" id="{9F956615-E6CF-DDDF-800F-D11FB2E41A99}"/>
              </a:ext>
            </a:extLst>
          </p:cNvPr>
          <p:cNvSpPr txBox="1">
            <a:spLocks/>
          </p:cNvSpPr>
          <p:nvPr/>
        </p:nvSpPr>
        <p:spPr>
          <a:xfrm>
            <a:off x="4160726" y="3759854"/>
            <a:ext cx="1743075" cy="3884612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0" b="0" i="0" kern="1200" spc="500" baseline="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5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C0E42E64-2777-54DE-5933-D503ACD74DF7}"/>
              </a:ext>
            </a:extLst>
          </p:cNvPr>
          <p:cNvSpPr txBox="1">
            <a:spLocks/>
          </p:cNvSpPr>
          <p:nvPr/>
        </p:nvSpPr>
        <p:spPr>
          <a:xfrm>
            <a:off x="5761124" y="4035566"/>
            <a:ext cx="1743062" cy="25033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30553"/>
                </a:solidFill>
                <a:latin typeface="Calibri" panose="020F0502020204030204" pitchFamily="34" charset="0"/>
                <a:ea typeface="Georgia" panose="02040502050405020303" pitchFamily="18" charset="0"/>
              </a:rPr>
              <a:t>Scalability</a:t>
            </a:r>
            <a:endParaRPr lang="en-US" dirty="0">
              <a:solidFill>
                <a:srgbClr val="030553"/>
              </a:solidFill>
            </a:endParaRP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561C5400-C71F-C6DA-A343-26E6ECF3D196}"/>
              </a:ext>
            </a:extLst>
          </p:cNvPr>
          <p:cNvSpPr txBox="1">
            <a:spLocks/>
          </p:cNvSpPr>
          <p:nvPr/>
        </p:nvSpPr>
        <p:spPr>
          <a:xfrm>
            <a:off x="8005993" y="3743896"/>
            <a:ext cx="3090675" cy="416011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0" b="0" i="0" kern="1200" spc="500" baseline="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300" dirty="0">
                <a:solidFill>
                  <a:srgbClr val="030553">
                    <a:alpha val="10000"/>
                  </a:srgbClr>
                </a:solidFill>
              </a:rPr>
              <a:t>6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7E1467E5-CBEC-2409-3D2B-26A0F6A1A46F}"/>
              </a:ext>
            </a:extLst>
          </p:cNvPr>
          <p:cNvSpPr txBox="1">
            <a:spLocks/>
          </p:cNvSpPr>
          <p:nvPr/>
        </p:nvSpPr>
        <p:spPr>
          <a:xfrm>
            <a:off x="9492852" y="3993432"/>
            <a:ext cx="1743062" cy="25033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0" i="0" kern="1200" spc="50" baseline="0">
                <a:solidFill>
                  <a:srgbClr val="C16548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30553"/>
                </a:solidFill>
                <a:latin typeface="Calibri" panose="020F0502020204030204" pitchFamily="34" charset="0"/>
                <a:ea typeface="Georgia" panose="02040502050405020303" pitchFamily="18" charset="0"/>
              </a:rPr>
              <a:t>Usability</a:t>
            </a:r>
            <a:endParaRPr lang="en-US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706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3B51A-48B2-1AA7-553B-75EB96668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2" y="444357"/>
            <a:ext cx="7016816" cy="791970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Prioritized Requirements</a:t>
            </a:r>
            <a:endParaRPr lang="zh-CN" altLang="en-US" dirty="0">
              <a:solidFill>
                <a:srgbClr val="030553"/>
              </a:solidFill>
            </a:endParaRP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27CC6FDA-D46B-9C00-4D2A-D67CAA13722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l="27527" r="27527"/>
          <a:stretch/>
        </p:blipFill>
        <p:spPr>
          <a:xfrm>
            <a:off x="0" y="0"/>
            <a:ext cx="4210774" cy="685800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6F2EDDA-BA68-C643-A74B-A2F911582C3B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776360" y="2890268"/>
            <a:ext cx="462842" cy="468312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02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11BD13-F43F-E3F4-E8B5-BA27ADF5DEA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4" y="2972723"/>
            <a:ext cx="6342304" cy="566362"/>
          </a:xfrm>
        </p:spPr>
        <p:txBody>
          <a:bodyPr/>
          <a:lstStyle/>
          <a:p>
            <a:r>
              <a:rPr lang="en-US" sz="16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Road Sign Directories</a:t>
            </a:r>
            <a:endParaRPr lang="zh-CN" altLang="en-US" sz="1200" dirty="0">
              <a:solidFill>
                <a:srgbClr val="030553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E4E74B2-2C30-52D6-3CCF-D7926A8BD5F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776360" y="4173480"/>
            <a:ext cx="462842" cy="468312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03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67E2E19-0569-13F7-77B3-8F2AA14FCFC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298095"/>
            <a:ext cx="6342304" cy="566362"/>
          </a:xfrm>
        </p:spPr>
        <p:txBody>
          <a:bodyPr/>
          <a:lstStyle/>
          <a:p>
            <a:r>
              <a:rPr lang="en-US" sz="16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Real-Time Road Condition Alerts</a:t>
            </a:r>
            <a:endParaRPr lang="zh-CN" altLang="en-US" sz="1200" dirty="0">
              <a:solidFill>
                <a:srgbClr val="030553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C9CA5AA-8342-475D-7005-D2DFF0F7E0B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776360" y="5465091"/>
            <a:ext cx="462842" cy="468312"/>
          </a:xfrm>
        </p:spPr>
        <p:txBody>
          <a:bodyPr/>
          <a:lstStyle/>
          <a:p>
            <a:r>
              <a:rPr lang="en-US" altLang="zh-CN" dirty="0">
                <a:solidFill>
                  <a:srgbClr val="030553"/>
                </a:solidFill>
              </a:rPr>
              <a:t>04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23F4BF-3D8F-CA3C-DADA-0E01DC465568}"/>
              </a:ext>
            </a:extLst>
          </p:cNvPr>
          <p:cNvSpPr/>
          <p:nvPr/>
        </p:nvSpPr>
        <p:spPr>
          <a:xfrm>
            <a:off x="4776360" y="1607056"/>
            <a:ext cx="462842" cy="4683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211E2255-AE71-EA11-8936-F4ABAA0B537B}"/>
              </a:ext>
            </a:extLst>
          </p:cNvPr>
          <p:cNvSpPr txBox="1">
            <a:spLocks/>
          </p:cNvSpPr>
          <p:nvPr/>
        </p:nvSpPr>
        <p:spPr>
          <a:xfrm>
            <a:off x="4776360" y="1607056"/>
            <a:ext cx="462842" cy="4683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rgbClr val="030553"/>
                </a:solidFill>
              </a:rPr>
              <a:t>01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0062444C-4DBF-E32C-584F-FA6475932C18}"/>
              </a:ext>
            </a:extLst>
          </p:cNvPr>
          <p:cNvSpPr txBox="1">
            <a:spLocks/>
          </p:cNvSpPr>
          <p:nvPr/>
        </p:nvSpPr>
        <p:spPr>
          <a:xfrm>
            <a:off x="5371554" y="1658015"/>
            <a:ext cx="6342304" cy="56636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>
                <a:solidFill>
                  <a:srgbClr val="030553"/>
                </a:solidFill>
              </a:rPr>
              <a:t>Voice Alerts for Traffic/Accidents</a:t>
            </a:r>
            <a:endParaRPr lang="zh-CN" altLang="en-US" sz="1600" dirty="0">
              <a:solidFill>
                <a:srgbClr val="030553"/>
              </a:solidFill>
            </a:endParaRP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E4CA838-DA63-81A4-C156-2E32B639D97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465091"/>
            <a:ext cx="6342304" cy="566362"/>
          </a:xfrm>
        </p:spPr>
        <p:txBody>
          <a:bodyPr/>
          <a:lstStyle/>
          <a:p>
            <a:r>
              <a:rPr lang="en-US" sz="1600" dirty="0">
                <a:solidFill>
                  <a:srgbClr val="030553"/>
                </a:solidFill>
                <a:effectLst/>
                <a:ea typeface="Georgia" panose="02040502050405020303" pitchFamily="18" charset="0"/>
              </a:rPr>
              <a:t>Crowd Reporting Interface</a:t>
            </a:r>
            <a:endParaRPr lang="en-US" sz="1200" dirty="0">
              <a:solidFill>
                <a:srgbClr val="030553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D4066-21ED-72F6-2842-D2BCA09FF462}"/>
              </a:ext>
            </a:extLst>
          </p:cNvPr>
          <p:cNvSpPr/>
          <p:nvPr/>
        </p:nvSpPr>
        <p:spPr>
          <a:xfrm>
            <a:off x="4812292" y="6486525"/>
            <a:ext cx="426910" cy="371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99EA7F66-F50B-8CD3-0D83-759570AB675F}"/>
              </a:ext>
            </a:extLst>
          </p:cNvPr>
          <p:cNvSpPr txBox="1">
            <a:spLocks/>
          </p:cNvSpPr>
          <p:nvPr/>
        </p:nvSpPr>
        <p:spPr>
          <a:xfrm>
            <a:off x="4757762" y="6413643"/>
            <a:ext cx="462842" cy="4683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rgbClr val="030553"/>
                </a:solidFill>
              </a:rPr>
              <a:t>05</a:t>
            </a:r>
            <a:endParaRPr lang="zh-CN" altLang="en-US" dirty="0">
              <a:solidFill>
                <a:srgbClr val="030553"/>
              </a:solidFill>
            </a:endParaRPr>
          </a:p>
        </p:txBody>
      </p:sp>
      <p:sp>
        <p:nvSpPr>
          <p:cNvPr id="7" name="Text Placeholder 23">
            <a:extLst>
              <a:ext uri="{FF2B5EF4-FFF2-40B4-BE49-F238E27FC236}">
                <a16:creationId xmlns:a16="http://schemas.microsoft.com/office/drawing/2014/main" id="{3D8528D8-8963-513D-4312-F9DCA88EE930}"/>
              </a:ext>
            </a:extLst>
          </p:cNvPr>
          <p:cNvSpPr txBox="1">
            <a:spLocks/>
          </p:cNvSpPr>
          <p:nvPr/>
        </p:nvSpPr>
        <p:spPr>
          <a:xfrm>
            <a:off x="5371554" y="6499767"/>
            <a:ext cx="6342304" cy="56636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-22860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030553"/>
                </a:solidFill>
                <a:ea typeface="Georgia" panose="02040502050405020303" pitchFamily="18" charset="0"/>
              </a:rPr>
              <a:t>Offline Mode</a:t>
            </a:r>
            <a:endParaRPr lang="en-US" sz="1200" dirty="0">
              <a:solidFill>
                <a:srgbClr val="0305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187481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3668227_win32_fixed" id="{17DD1A52-D3DE-4BC7-AB4E-5ED952CBB3F4}" vid="{D8C85220-06A0-4E3D-954C-BC12E2647BFB}"/>
    </a:ext>
  </a:extLst>
</a:theme>
</file>

<file path=ppt/theme/theme2.xml><?xml version="1.0" encoding="utf-8"?>
<a:theme xmlns:a="http://schemas.openxmlformats.org/drawingml/2006/main" name="Custom Design">
  <a:themeElements>
    <a:clrScheme name="Product-Summary">
      <a:dk1>
        <a:srgbClr val="000000"/>
      </a:dk1>
      <a:lt1>
        <a:srgbClr val="FFFFFF"/>
      </a:lt1>
      <a:dk2>
        <a:srgbClr val="C16548"/>
      </a:dk2>
      <a:lt2>
        <a:srgbClr val="E7E6E6"/>
      </a:lt2>
      <a:accent1>
        <a:srgbClr val="C16548"/>
      </a:accent1>
      <a:accent2>
        <a:srgbClr val="E1C9C1"/>
      </a:accent2>
      <a:accent3>
        <a:srgbClr val="EFE9E7"/>
      </a:accent3>
      <a:accent4>
        <a:srgbClr val="7C8C5F"/>
      </a:accent4>
      <a:accent5>
        <a:srgbClr val="DAE7C3"/>
      </a:accent5>
      <a:accent6>
        <a:srgbClr val="ECF1E3"/>
      </a:accent6>
      <a:hlink>
        <a:srgbClr val="0563C1"/>
      </a:hlink>
      <a:folHlink>
        <a:srgbClr val="954F72"/>
      </a:folHlink>
    </a:clrScheme>
    <a:fontScheme name="Custom 11">
      <a:majorFont>
        <a:latin typeface="Felix Titl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vert="horz" lIns="0" tIns="0" rIns="0" bIns="0" rtlCol="0" anchor="t">
        <a:noAutofit/>
      </a:bodyPr>
      <a:lstStyle>
        <a:defPPr algn="l">
          <a:defRPr sz="75000" spc="500" dirty="0">
            <a:solidFill>
              <a:srgbClr val="C16548">
                <a:alpha val="5000"/>
              </a:srgbClr>
            </a:solidFill>
            <a:latin typeface="Felix Titling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ustom">
  <a:themeElements>
    <a:clrScheme name="OP_001_Biz Presentation_Personal Budgeting_250210_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1871CA"/>
      </a:accent1>
      <a:accent2>
        <a:srgbClr val="F6C94C"/>
      </a:accent2>
      <a:accent3>
        <a:srgbClr val="02C9CE"/>
      </a:accent3>
      <a:accent4>
        <a:srgbClr val="92D050"/>
      </a:accent4>
      <a:accent5>
        <a:srgbClr val="8E7EF0"/>
      </a:accent5>
      <a:accent6>
        <a:srgbClr val="D90909"/>
      </a:accent6>
      <a:hlink>
        <a:srgbClr val="ED861F"/>
      </a:hlink>
      <a:folHlink>
        <a:srgbClr val="979797"/>
      </a:folHlink>
    </a:clrScheme>
    <a:fontScheme name="Custom">
      <a:majorFont>
        <a:latin typeface="Segoe UI Black"/>
        <a:ea typeface=""/>
        <a:cs typeface=""/>
      </a:majorFont>
      <a:minorFont>
        <a:latin typeface="Arial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900F64-9193-44F8-BD63-E681103777C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71421E6-0B73-4301-8D1C-0131DB42FA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CA4BDF-ECBC-4F8E-8F31-E58428FA4B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640</TotalTime>
  <Words>351</Words>
  <Application>Microsoft Office PowerPoint</Application>
  <PresentationFormat>Widescreen</PresentationFormat>
  <Paragraphs>112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33" baseType="lpstr">
      <vt:lpstr>Aptos</vt:lpstr>
      <vt:lpstr>Arial</vt:lpstr>
      <vt:lpstr>Arial Black</vt:lpstr>
      <vt:lpstr>Avenir Book</vt:lpstr>
      <vt:lpstr>Avenir Heavy</vt:lpstr>
      <vt:lpstr>Avenir Next LT Pro</vt:lpstr>
      <vt:lpstr>Calibri</vt:lpstr>
      <vt:lpstr>Calibri Light</vt:lpstr>
      <vt:lpstr>Felix Titling</vt:lpstr>
      <vt:lpstr>Georgia</vt:lpstr>
      <vt:lpstr>Segoe UI</vt:lpstr>
      <vt:lpstr>Segoe UI Black</vt:lpstr>
      <vt:lpstr>Office Theme</vt:lpstr>
      <vt:lpstr>Custom Design</vt:lpstr>
      <vt:lpstr>Custom</vt:lpstr>
      <vt:lpstr>1_Custom</vt:lpstr>
      <vt:lpstr>Requirement Analysis Report </vt:lpstr>
      <vt:lpstr>Agenda</vt:lpstr>
      <vt:lpstr>Introduction</vt:lpstr>
      <vt:lpstr>Objective objective​ objective Methodology methodology methodology methodology</vt:lpstr>
      <vt:lpstr>PowerPoint Presentation</vt:lpstr>
      <vt:lpstr>Requirements Requirements Requirements Classification Classification Classification Classification</vt:lpstr>
      <vt:lpstr>Functional Requirements</vt:lpstr>
      <vt:lpstr>Non-Functional Requirements</vt:lpstr>
      <vt:lpstr>Prioritized Requirements</vt:lpstr>
      <vt:lpstr>User Requirements</vt:lpstr>
      <vt:lpstr>Prioritized Requirements</vt:lpstr>
      <vt:lpstr>Human resources slide 4</vt:lpstr>
      <vt:lpstr>Acceptance Test Plan</vt:lpstr>
      <vt:lpstr>Test Team Approach</vt:lpstr>
      <vt:lpstr>Test Cases</vt:lpstr>
      <vt:lpstr>Conclusion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Tifuh Percilia</cp:lastModifiedBy>
  <cp:revision>60</cp:revision>
  <dcterms:created xsi:type="dcterms:W3CDTF">2022-01-19T22:30:16Z</dcterms:created>
  <dcterms:modified xsi:type="dcterms:W3CDTF">2025-05-05T21:11:06Z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